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CC1C47-A946-4A12-AE12-573A95443E60}" v="6" dt="2022-11-15T16:10:15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zel Steve" userId="4213cc93-bcd5-4180-8d76-b09d7b59dc4a" providerId="ADAL" clId="{BBCC1C47-A946-4A12-AE12-573A95443E60}"/>
    <pc:docChg chg="custSel addSld modSld">
      <pc:chgData name="Wenzel Steve" userId="4213cc93-bcd5-4180-8d76-b09d7b59dc4a" providerId="ADAL" clId="{BBCC1C47-A946-4A12-AE12-573A95443E60}" dt="2022-11-15T16:10:40.272" v="46" actId="14100"/>
      <pc:docMkLst>
        <pc:docMk/>
      </pc:docMkLst>
      <pc:sldChg chg="addSp modSp mod">
        <pc:chgData name="Wenzel Steve" userId="4213cc93-bcd5-4180-8d76-b09d7b59dc4a" providerId="ADAL" clId="{BBCC1C47-A946-4A12-AE12-573A95443E60}" dt="2022-11-15T16:05:10.106" v="13" actId="14100"/>
        <pc:sldMkLst>
          <pc:docMk/>
          <pc:sldMk cId="3178943671" sldId="256"/>
        </pc:sldMkLst>
        <pc:picChg chg="add mod">
          <ac:chgData name="Wenzel Steve" userId="4213cc93-bcd5-4180-8d76-b09d7b59dc4a" providerId="ADAL" clId="{BBCC1C47-A946-4A12-AE12-573A95443E60}" dt="2022-11-15T16:05:10.106" v="13" actId="14100"/>
          <ac:picMkLst>
            <pc:docMk/>
            <pc:sldMk cId="3178943671" sldId="256"/>
            <ac:picMk id="9" creationId="{3921512A-ED1C-0355-36FD-4EDA0924BAA7}"/>
          </ac:picMkLst>
        </pc:picChg>
        <pc:picChg chg="add mod">
          <ac:chgData name="Wenzel Steve" userId="4213cc93-bcd5-4180-8d76-b09d7b59dc4a" providerId="ADAL" clId="{BBCC1C47-A946-4A12-AE12-573A95443E60}" dt="2022-11-15T16:05:01.271" v="11" actId="14100"/>
          <ac:picMkLst>
            <pc:docMk/>
            <pc:sldMk cId="3178943671" sldId="256"/>
            <ac:picMk id="40" creationId="{7188311E-5BEE-924D-2FC1-23429DEFD94B}"/>
          </ac:picMkLst>
        </pc:picChg>
      </pc:sldChg>
      <pc:sldChg chg="addSp delSp modSp new mod">
        <pc:chgData name="Wenzel Steve" userId="4213cc93-bcd5-4180-8d76-b09d7b59dc4a" providerId="ADAL" clId="{BBCC1C47-A946-4A12-AE12-573A95443E60}" dt="2022-11-15T16:10:40.272" v="46" actId="14100"/>
        <pc:sldMkLst>
          <pc:docMk/>
          <pc:sldMk cId="2993767548" sldId="257"/>
        </pc:sldMkLst>
        <pc:spChg chg="del">
          <ac:chgData name="Wenzel Steve" userId="4213cc93-bcd5-4180-8d76-b09d7b59dc4a" providerId="ADAL" clId="{BBCC1C47-A946-4A12-AE12-573A95443E60}" dt="2022-11-15T16:06:32.617" v="15" actId="21"/>
          <ac:spMkLst>
            <pc:docMk/>
            <pc:sldMk cId="2993767548" sldId="257"/>
            <ac:spMk id="2" creationId="{1FDCBDBF-76A7-4AA1-39B0-9A0824965A41}"/>
          </ac:spMkLst>
        </pc:spChg>
        <pc:spChg chg="del">
          <ac:chgData name="Wenzel Steve" userId="4213cc93-bcd5-4180-8d76-b09d7b59dc4a" providerId="ADAL" clId="{BBCC1C47-A946-4A12-AE12-573A95443E60}" dt="2022-11-15T16:06:38.189" v="16" actId="21"/>
          <ac:spMkLst>
            <pc:docMk/>
            <pc:sldMk cId="2993767548" sldId="257"/>
            <ac:spMk id="3" creationId="{5C1EF8AC-6C72-7DF2-AC50-670A9CE4834D}"/>
          </ac:spMkLst>
        </pc:spChg>
        <pc:picChg chg="add mod">
          <ac:chgData name="Wenzel Steve" userId="4213cc93-bcd5-4180-8d76-b09d7b59dc4a" providerId="ADAL" clId="{BBCC1C47-A946-4A12-AE12-573A95443E60}" dt="2022-11-15T16:08:00.414" v="22" actId="1076"/>
          <ac:picMkLst>
            <pc:docMk/>
            <pc:sldMk cId="2993767548" sldId="257"/>
            <ac:picMk id="5" creationId="{3D2A124F-2BE9-887D-AA9F-ECD565FB721F}"/>
          </ac:picMkLst>
        </pc:picChg>
        <pc:picChg chg="add mod">
          <ac:chgData name="Wenzel Steve" userId="4213cc93-bcd5-4180-8d76-b09d7b59dc4a" providerId="ADAL" clId="{BBCC1C47-A946-4A12-AE12-573A95443E60}" dt="2022-11-15T16:08:31.201" v="28" actId="1076"/>
          <ac:picMkLst>
            <pc:docMk/>
            <pc:sldMk cId="2993767548" sldId="257"/>
            <ac:picMk id="7" creationId="{D3552D6D-3AB7-27D0-84EF-611EA4E2C3E6}"/>
          </ac:picMkLst>
        </pc:picChg>
        <pc:picChg chg="add mod">
          <ac:chgData name="Wenzel Steve" userId="4213cc93-bcd5-4180-8d76-b09d7b59dc4a" providerId="ADAL" clId="{BBCC1C47-A946-4A12-AE12-573A95443E60}" dt="2022-11-15T16:10:40.272" v="46" actId="14100"/>
          <ac:picMkLst>
            <pc:docMk/>
            <pc:sldMk cId="2993767548" sldId="257"/>
            <ac:picMk id="9" creationId="{52287299-8708-361F-8B4A-56407654C907}"/>
          </ac:picMkLst>
        </pc:picChg>
        <pc:picChg chg="add mod">
          <ac:chgData name="Wenzel Steve" userId="4213cc93-bcd5-4180-8d76-b09d7b59dc4a" providerId="ADAL" clId="{BBCC1C47-A946-4A12-AE12-573A95443E60}" dt="2022-11-15T16:10:36.634" v="45" actId="14100"/>
          <ac:picMkLst>
            <pc:docMk/>
            <pc:sldMk cId="2993767548" sldId="257"/>
            <ac:picMk id="11" creationId="{C6B09ECD-E27B-8D25-048F-9A544B4FA09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0034C-F94F-A87F-197A-0EE2F32E8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090DD-083D-007F-CC34-B8E836359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01BFC-4305-7177-FEB5-0B7B37528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BEB0B-7436-11FE-7962-0B05B5924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E1ADA-E8B4-6A79-AF88-5A79DF63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58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71B3-4946-D235-ED0A-BCA4FEBA6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37461-EE7B-E284-1AA5-00CD7FE48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66AF2-4D9E-BA3E-171E-3DA6FC74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6F156-BC34-562D-49F6-D9BE682CF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4CCA3-6142-D278-ED03-49817D1B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1B4908-76E2-79F4-4AF4-838473798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8D4BF-CC97-0E48-A80C-892A12001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FADD6-C56B-EBA1-44EB-D43D7296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26253-B90D-77CA-A207-D473D6AB8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7E785-7560-B38B-8038-2673B1D5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3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04AFF-FBDA-6DFD-3FB7-4F295D54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84C15-51E0-F4E2-ED93-0A547B09D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3559C-0A0C-F71A-4A43-11E5D34D2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D28BD-429D-5790-C609-1D1CF134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33BCB-AA3E-78EE-1C16-31D356C4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7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69ED-61CF-3106-4B66-5AC8993A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016A7-B1E4-473D-F94D-5A20D64C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8DCE7-C004-C398-860E-38121E5C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04501-19D8-6F27-956B-F1D777D5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94AE6-3899-B96E-3ABE-6A8410C4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7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16F-5EDD-D55F-25DB-6FF324A1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DAF82-B54F-3DA9-1BBE-531EE8A56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A5396-2E9D-6930-B51E-3894C8C33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3B81A-D98E-273D-859E-D9C9FA17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25F71-6C3E-7824-39D6-3A7E71CE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3ADE60-639F-BFD8-1ECB-CF4BDDA8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6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069DC-2761-E7AB-4FB7-02034ED5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DB0F0-7027-BAA6-6E33-2C7B2A6C4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F3F91-9C62-8080-7AF3-319F99E8B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9C0D9-9F71-F091-4728-6BFF52181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97CAD1-2BA0-45D4-14D1-3C8DA4A91E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4FF56-8C83-C264-86F2-D73657C5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10F0D2-439B-348F-F7AF-C48C9301D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684D22-D266-D5D7-97BB-01F98028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8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52D6-8C24-08DA-E335-47814C183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3CED3-6A18-A184-713F-73A821CD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1EA54-6315-4722-DB80-DF6F8DE9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32F55-1FAD-83C5-F1BD-745D4086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9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E69DF7-071A-FF3E-AC05-C2191AEC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FB34E-2072-EBDC-54D6-58FE2C03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B52B7-4395-7AC6-7797-85B6F5D6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8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61213-A1A6-89BD-AB48-B90652EE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BF9AC-CCAF-0A03-556D-320CD6B4B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1AABA-1762-814F-DD73-1EEE75765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F7BBF-A573-C93A-5C2F-377C619D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B168F-4C0E-F39E-0D04-56191D75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08282-DED6-8988-75E3-2130EF3D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4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468B8-6A5A-48C3-5B1E-5793B4A8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5D4A0-AB74-F75A-A323-4A01C1932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F00B5-FA7A-4611-1930-641D8E971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65144-FCE6-A1E5-6675-0AF25329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9C1EC-7251-2E39-D950-455624E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19E2E-D0A2-EEAD-D1AC-0B7E0A63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82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D62ED1-04F2-5CAF-FC28-C3525754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4C74C-94AA-CE02-E789-2FC48D9DF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4DDA0-D590-22FE-93C4-05E71553A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29D0F-C076-46DF-ACB5-6995DB6AB0B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98FDF-028C-B310-C1CD-933550801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B9A7-BACA-C623-96D6-2AA325076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B0AB8-B5E4-4C57-A294-938F96D092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1763600996,&quot;Placement&quot;:&quot;Footer&quot;,&quot;Top&quot;:519.343,&quot;Left&quot;:881.810364,&quot;SlideWidth&quot;:960,&quot;SlideHeight&quot;:540}">
            <a:extLst>
              <a:ext uri="{FF2B5EF4-FFF2-40B4-BE49-F238E27FC236}">
                <a16:creationId xmlns:a16="http://schemas.microsoft.com/office/drawing/2014/main" id="{80BC30A5-9423-B8CC-C7B6-22793DCD089C}"/>
              </a:ext>
            </a:extLst>
          </p:cNvPr>
          <p:cNvSpPr txBox="1"/>
          <p:nvPr userDrawn="1"/>
        </p:nvSpPr>
        <p:spPr>
          <a:xfrm>
            <a:off x="11198992" y="6595656"/>
            <a:ext cx="99300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FF0000"/>
                </a:solidFill>
                <a:latin typeface="Calibri" panose="020F0502020204030204" pitchFamily="34" charset="0"/>
              </a:rPr>
              <a:t>Company Use</a:t>
            </a:r>
          </a:p>
        </p:txBody>
      </p:sp>
    </p:spTree>
    <p:extLst>
      <p:ext uri="{BB962C8B-B14F-4D97-AF65-F5344CB8AC3E}">
        <p14:creationId xmlns:p14="http://schemas.microsoft.com/office/powerpoint/2010/main" val="12292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equipment&#10;&#10;Description automatically generated">
            <a:extLst>
              <a:ext uri="{FF2B5EF4-FFF2-40B4-BE49-F238E27FC236}">
                <a16:creationId xmlns:a16="http://schemas.microsoft.com/office/drawing/2014/main" id="{1A4998C3-FCEA-D6F9-58D6-3858E0923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4E6943B-2164-3C9D-4042-43B8114DD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2600" y="857250"/>
            <a:ext cx="6858000" cy="51435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21512A-ED1C-0355-36FD-4EDA0924B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1" y="4695824"/>
            <a:ext cx="3943350" cy="2238375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7188311E-5BEE-924D-2FC1-23429DEFD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6" y="4695824"/>
            <a:ext cx="3619500" cy="21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4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red, outdoor object&#10;&#10;Description automatically generated">
            <a:extLst>
              <a:ext uri="{FF2B5EF4-FFF2-40B4-BE49-F238E27FC236}">
                <a16:creationId xmlns:a16="http://schemas.microsoft.com/office/drawing/2014/main" id="{3D2A124F-2BE9-887D-AA9F-ECD565FB7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050"/>
            <a:ext cx="5391150" cy="3429000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D3552D6D-3AB7-27D0-84EF-611EA4E2C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419099"/>
            <a:ext cx="5153025" cy="2657475"/>
          </a:xfrm>
          <a:prstGeom prst="rect">
            <a:avLst/>
          </a:prstGeom>
        </p:spPr>
      </p:pic>
      <p:pic>
        <p:nvPicPr>
          <p:cNvPr id="9" name="Picture 8" descr="A picture containing luggage, pile, stacked, engine&#10;&#10;Description automatically generated">
            <a:extLst>
              <a:ext uri="{FF2B5EF4-FFF2-40B4-BE49-F238E27FC236}">
                <a16:creationId xmlns:a16="http://schemas.microsoft.com/office/drawing/2014/main" id="{52287299-8708-361F-8B4A-56407654C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161925"/>
            <a:ext cx="6191250" cy="3286125"/>
          </a:xfrm>
          <a:prstGeom prst="rect">
            <a:avLst/>
          </a:prstGeom>
        </p:spPr>
      </p:pic>
      <p:pic>
        <p:nvPicPr>
          <p:cNvPr id="11" name="Picture 10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C6B09ECD-E27B-8D25-048F-9A544B4FA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3514725"/>
            <a:ext cx="61912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7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Wenzel Steve</dc:creator>
  <cp:lastModifiedBy>Wenzel Steve</cp:lastModifiedBy>
  <cp:revision>1</cp:revision>
  <dcterms:created xsi:type="dcterms:W3CDTF">2022-11-15T15:59:14Z</dcterms:created>
  <dcterms:modified xsi:type="dcterms:W3CDTF">2022-11-15T16:10:42Z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388fff8-b053-4fb1-90cd-f0bc93ae9791_Enabled">
    <vt:lpwstr>true</vt:lpwstr>
  </property>
  <property fmtid="{D5CDD505-2E9C-101B-9397-08002B2CF9AE}" pid="3" name="MSIP_Label_6388fff8-b053-4fb1-90cd-f0bc93ae9791_SetDate">
    <vt:lpwstr>2022-11-15T16:03:20Z</vt:lpwstr>
  </property>
  <property fmtid="{D5CDD505-2E9C-101B-9397-08002B2CF9AE}" pid="4" name="MSIP_Label_6388fff8-b053-4fb1-90cd-f0bc93ae9791_Method">
    <vt:lpwstr>Privileged</vt:lpwstr>
  </property>
  <property fmtid="{D5CDD505-2E9C-101B-9397-08002B2CF9AE}" pid="5" name="MSIP_Label_6388fff8-b053-4fb1-90cd-f0bc93ae9791_Name">
    <vt:lpwstr>Company Use</vt:lpwstr>
  </property>
  <property fmtid="{D5CDD505-2E9C-101B-9397-08002B2CF9AE}" pid="6" name="MSIP_Label_6388fff8-b053-4fb1-90cd-f0bc93ae9791_SiteId">
    <vt:lpwstr>39b03722-b836-496a-85ec-850f0957ca6b</vt:lpwstr>
  </property>
  <property fmtid="{D5CDD505-2E9C-101B-9397-08002B2CF9AE}" pid="7" name="MSIP_Label_6388fff8-b053-4fb1-90cd-f0bc93ae9791_ActionId">
    <vt:lpwstr>8c7d730a-51be-4fbd-87b9-0db57c92ba69</vt:lpwstr>
  </property>
  <property fmtid="{D5CDD505-2E9C-101B-9397-08002B2CF9AE}" pid="8" name="MSIP_Label_6388fff8-b053-4fb1-90cd-f0bc93ae9791_ContentBits">
    <vt:lpwstr>2</vt:lpwstr>
  </property>
</Properties>
</file>