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65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5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12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5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88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7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36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70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581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7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C4D42-24E9-4149-B210-9869782FCD67}" type="datetimeFigureOut">
              <a:rPr lang="en-GB" smtClean="0"/>
              <a:t>29/04/2021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CA6B-31DE-409E-A106-30A230B567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4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26309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8090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910838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36760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50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Proceco</a:t>
            </a:r>
            <a:r>
              <a:rPr lang="en-US" sz="3200" dirty="0" smtClean="0"/>
              <a:t> Washer Model 72-72-G20000-C-3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1086491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24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Proceco Washer Model 72-72-G20000-C-3</vt:lpstr>
      <vt:lpstr>Proceco Washer Model 72-72-G20000-C-3</vt:lpstr>
      <vt:lpstr>Proceco Washer Model 72-72-G20000-C-3</vt:lpstr>
      <vt:lpstr>Proceco Washer Model 72-72-G20000-C-3</vt:lpstr>
      <vt:lpstr>Proceco Washer Model 72-72-G20000-C-3</vt:lpstr>
      <vt:lpstr>Proceco Washer Model 72-72-G20000-C-3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Proceco Washer Model 72-72-G20000-C-3</dc:title>
  <dc:creator>Jason Hustedt</dc:creator>
  <cp:lastModifiedBy>Jason Hustedt</cp:lastModifiedBy>
  <cp:revision>1</cp:revision>
  <dcterms:created xsi:type="dcterms:W3CDTF">2021-04-29T18:26:28Z</dcterms:created>
  <dcterms:modified xsi:type="dcterms:W3CDTF">2021-04-29T18:34:48Z</dcterms:modified>
</cp:coreProperties>
</file>