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3B59A-833F-D7EF-2A1F-BF5D5CED3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8D00B6-B34B-376E-1969-1C5FA82E1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B41C7-3D09-76EC-300B-7DC8B857A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682A-FE29-4751-8FA0-03F0213BBF6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7F304-A731-05AC-F08B-A7FD9C5C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E02BB-41FF-E9DD-6C38-061E9AEB7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4A95-3292-4236-BC03-E750211A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4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F00C1-0CEA-4752-3FF5-A44D15A28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3395D-8E2B-A761-19FC-8E0C69147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9CD0-ADD6-E4B9-015E-1C9ECE7FD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682A-FE29-4751-8FA0-03F0213BBF6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DD924-AA63-8D97-C2BC-C72945F34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DBE52-5407-A63F-0FEE-AAF8A0EC2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4A95-3292-4236-BC03-E750211A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14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91EE14-C079-D520-F17E-C453416E3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B28A7-9C80-72F3-3018-8D169209A9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8A38B-6E17-2D71-FB25-6E8A7E47E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682A-FE29-4751-8FA0-03F0213BBF6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D0FC6-B605-074B-A3FF-0C05653EE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31FDE-044C-124A-7C09-D2D26D66C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4A95-3292-4236-BC03-E750211A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05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6CD72-E9D2-07BC-5273-2C7AEA94E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1066F-194B-67B7-9AA9-23B3EEAFA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C84AD-0BAC-A904-B14B-2D8452C88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682A-FE29-4751-8FA0-03F0213BBF6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A4174-5DEC-C379-5A5B-5F17D3E8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04782-5A7A-8F9B-45F1-DDA5B6917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4A95-3292-4236-BC03-E750211A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23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F8685-FF47-8D6E-97FF-A757F89A1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C718A-E84D-F66E-4E8D-6CF8373AA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3AD7C-7D4C-4A44-A0D8-494BE2456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682A-FE29-4751-8FA0-03F0213BBF6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5555C-095C-C99F-4A59-CA0E1B97C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D2BC9-9365-1C93-32F2-9A7D4D71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4A95-3292-4236-BC03-E750211A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30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09A4-D212-2CC1-C346-020510F37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3D2AE-BB8C-6CC0-60A1-3B3025A41F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41F2E-3FC6-F055-228D-A358D5ED7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9FFCB-2C59-EA01-317F-22C808DD3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682A-FE29-4751-8FA0-03F0213BBF6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F1747-9100-ABAF-89CB-8A5075A65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C99D05-5BF7-CE7B-AF98-AE1E53CFD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4A95-3292-4236-BC03-E750211A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26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F42E5-68DF-3751-1D45-1271A737D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6A9F2-ADCA-A429-7B80-DF31D3286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42C77-E426-456B-F393-A10AE064E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18C579-2E46-922C-42C7-FD1A52ED2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8F479-33EC-46E5-08C7-CE6EF8A90E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F88745-1387-DAE5-BF46-A22761A2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682A-FE29-4751-8FA0-03F0213BBF6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67DFBF-FF43-3929-BE54-0D79A7EB7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6BE53C-F9F9-DC35-A403-4C6049DDB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4A95-3292-4236-BC03-E750211A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27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3965-B055-C40C-A993-F55252A17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CCD639-1F81-9781-6FEB-8BF79D2AC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682A-FE29-4751-8FA0-03F0213BBF6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6BC0E8-0558-EBF3-6FF7-F136D56C6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684D53-DD39-F739-7551-C7244E03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4A95-3292-4236-BC03-E750211A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64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9AEC5E-B952-BB92-F928-C11F1CA15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682A-FE29-4751-8FA0-03F0213BBF6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572B77-F006-60A9-A0CD-1C913B7B2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F0C77-4CB8-A250-1532-DFDF5C697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4A95-3292-4236-BC03-E750211A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7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4DB97-8073-6032-F548-A3BB18557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2DE7B-03F1-A359-9DF7-2FC153DA3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09055-FDD0-495A-C6E9-0D002C5A8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F78B3-B776-89A6-DFF4-068232CA7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682A-FE29-4751-8FA0-03F0213BBF6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C4E331-3207-AFE1-892A-32DF2F9B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C68C0-6632-03AA-C850-BB9A11F38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4A95-3292-4236-BC03-E750211A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35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512A3-1450-E16A-2BC2-901FEE751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299FDB-A0B0-DF2A-8374-19A0912F39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65B4F-5279-D30A-CEE8-8017F1DD0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06AC75-D949-3C2F-D709-A4CDCDFCB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682A-FE29-4751-8FA0-03F0213BBF6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33A213-FDA6-96CF-5E04-B7C7F628D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C08017-5CA7-8FBA-26AE-CAC566C23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4A95-3292-4236-BC03-E750211A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96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0A4F73-885A-8E4E-06D8-446C1500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833F7-CC11-BD99-DE2C-8C1EDD30D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3E6C8-D9C3-F61E-9FCB-A28D370306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7682A-FE29-4751-8FA0-03F0213BBF6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C6D6F-129F-B227-0862-A005E3BBD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071CF-B31A-7538-2016-0840E5C05E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44A95-3292-4236-BC03-E750211AFE4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SIPCMContentMarking" descr="{&quot;HashCode&quot;:-1763600996,&quot;Placement&quot;:&quot;Footer&quot;,&quot;Top&quot;:519.343,&quot;Left&quot;:881.810364,&quot;SlideWidth&quot;:960,&quot;SlideHeight&quot;:540}">
            <a:extLst>
              <a:ext uri="{FF2B5EF4-FFF2-40B4-BE49-F238E27FC236}">
                <a16:creationId xmlns:a16="http://schemas.microsoft.com/office/drawing/2014/main" id="{D70ED980-75E5-5990-F6DA-770ABCD3D959}"/>
              </a:ext>
            </a:extLst>
          </p:cNvPr>
          <p:cNvSpPr txBox="1"/>
          <p:nvPr userDrawn="1"/>
        </p:nvSpPr>
        <p:spPr>
          <a:xfrm>
            <a:off x="11198992" y="6595656"/>
            <a:ext cx="993008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FF0000"/>
                </a:solidFill>
                <a:latin typeface="Calibri" panose="020F0502020204030204" pitchFamily="34" charset="0"/>
              </a:rPr>
              <a:t>Company Use</a:t>
            </a:r>
          </a:p>
        </p:txBody>
      </p:sp>
    </p:spTree>
    <p:extLst>
      <p:ext uri="{BB962C8B-B14F-4D97-AF65-F5344CB8AC3E}">
        <p14:creationId xmlns:p14="http://schemas.microsoft.com/office/powerpoint/2010/main" val="182123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ose, plaque&#10;&#10;Description automatically generated">
            <a:extLst>
              <a:ext uri="{FF2B5EF4-FFF2-40B4-BE49-F238E27FC236}">
                <a16:creationId xmlns:a16="http://schemas.microsoft.com/office/drawing/2014/main" id="{E557B8AC-BD4D-8BA7-A8BA-BADB0093D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299" y="1482724"/>
            <a:ext cx="5689599" cy="4267200"/>
          </a:xfrm>
          <a:prstGeom prst="rect">
            <a:avLst/>
          </a:prstGeom>
        </p:spPr>
      </p:pic>
      <p:pic>
        <p:nvPicPr>
          <p:cNvPr id="8" name="Picture 7" descr="A picture containing old, dirty, device, miller&#10;&#10;Description automatically generated">
            <a:extLst>
              <a:ext uri="{FF2B5EF4-FFF2-40B4-BE49-F238E27FC236}">
                <a16:creationId xmlns:a16="http://schemas.microsoft.com/office/drawing/2014/main" id="{B5052EE0-3009-8703-DE80-05B14290D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0100" y="1482724"/>
            <a:ext cx="5689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13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ol&#10;&#10;Description automatically generated">
            <a:extLst>
              <a:ext uri="{FF2B5EF4-FFF2-40B4-BE49-F238E27FC236}">
                <a16:creationId xmlns:a16="http://schemas.microsoft.com/office/drawing/2014/main" id="{F25058A8-E297-1705-E9E3-5CD03500F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203" y="1327547"/>
            <a:ext cx="5667374" cy="4250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D66EB0-D1D7-D15C-61DA-77C5AA8DF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2422" y="1327546"/>
            <a:ext cx="5667375" cy="42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64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ower saw, yellow, green, tool&#10;&#10;Description automatically generated">
            <a:extLst>
              <a:ext uri="{FF2B5EF4-FFF2-40B4-BE49-F238E27FC236}">
                <a16:creationId xmlns:a16="http://schemas.microsoft.com/office/drawing/2014/main" id="{F3504A5D-92C5-654F-0A2B-8F40F9394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4550" y="1152525"/>
            <a:ext cx="5638800" cy="4229100"/>
          </a:xfrm>
          <a:prstGeom prst="rect">
            <a:avLst/>
          </a:prstGeom>
        </p:spPr>
      </p:pic>
      <p:pic>
        <p:nvPicPr>
          <p:cNvPr id="7" name="Picture 6" descr="A picture containing green, device, miller&#10;&#10;Description automatically generated">
            <a:extLst>
              <a:ext uri="{FF2B5EF4-FFF2-40B4-BE49-F238E27FC236}">
                <a16:creationId xmlns:a16="http://schemas.microsoft.com/office/drawing/2014/main" id="{C302315C-3F9D-3B57-4DFE-EA0A27157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543" y="1152525"/>
            <a:ext cx="5638798" cy="422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77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ld, dirty, device, miller&#10;&#10;Description automatically generated">
            <a:extLst>
              <a:ext uri="{FF2B5EF4-FFF2-40B4-BE49-F238E27FC236}">
                <a16:creationId xmlns:a16="http://schemas.microsoft.com/office/drawing/2014/main" id="{A9C03C7A-FE44-96BA-2072-F7D5B6101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1824" y="1007270"/>
            <a:ext cx="5848352" cy="438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32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Hebert Brett A</dc:creator>
  <cp:lastModifiedBy>Hebert Brett A</cp:lastModifiedBy>
  <cp:revision>1</cp:revision>
  <dcterms:created xsi:type="dcterms:W3CDTF">2022-08-02T13:47:10Z</dcterms:created>
  <dcterms:modified xsi:type="dcterms:W3CDTF">2022-08-02T14:04:51Z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388fff8-b053-4fb1-90cd-f0bc93ae9791_Enabled">
    <vt:lpwstr>true</vt:lpwstr>
  </property>
  <property fmtid="{D5CDD505-2E9C-101B-9397-08002B2CF9AE}" pid="3" name="MSIP_Label_6388fff8-b053-4fb1-90cd-f0bc93ae9791_SetDate">
    <vt:lpwstr>2022-08-02T14:04:36Z</vt:lpwstr>
  </property>
  <property fmtid="{D5CDD505-2E9C-101B-9397-08002B2CF9AE}" pid="4" name="MSIP_Label_6388fff8-b053-4fb1-90cd-f0bc93ae9791_Method">
    <vt:lpwstr>Privileged</vt:lpwstr>
  </property>
  <property fmtid="{D5CDD505-2E9C-101B-9397-08002B2CF9AE}" pid="5" name="MSIP_Label_6388fff8-b053-4fb1-90cd-f0bc93ae9791_Name">
    <vt:lpwstr>Company Use</vt:lpwstr>
  </property>
  <property fmtid="{D5CDD505-2E9C-101B-9397-08002B2CF9AE}" pid="6" name="MSIP_Label_6388fff8-b053-4fb1-90cd-f0bc93ae9791_SiteId">
    <vt:lpwstr>39b03722-b836-496a-85ec-850f0957ca6b</vt:lpwstr>
  </property>
  <property fmtid="{D5CDD505-2E9C-101B-9397-08002B2CF9AE}" pid="7" name="MSIP_Label_6388fff8-b053-4fb1-90cd-f0bc93ae9791_ActionId">
    <vt:lpwstr>9a94bb31-adaa-447e-8968-56eed8fe5811</vt:lpwstr>
  </property>
  <property fmtid="{D5CDD505-2E9C-101B-9397-08002B2CF9AE}" pid="8" name="MSIP_Label_6388fff8-b053-4fb1-90cd-f0bc93ae9791_ContentBits">
    <vt:lpwstr>2</vt:lpwstr>
  </property>
</Properties>
</file>