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son Essary" initials="JE" lastIdx="1" clrIdx="0">
    <p:extLst>
      <p:ext uri="{19B8F6BF-5375-455C-9EA6-DF929625EA0E}">
        <p15:presenceInfo xmlns:p15="http://schemas.microsoft.com/office/powerpoint/2012/main" userId="S::essaryjr@shapecorp.com::c61efeea-5cc7-4890-9012-721a8ae68d9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2" autoAdjust="0"/>
    <p:restoredTop sz="94660"/>
  </p:normalViewPr>
  <p:slideViewPr>
    <p:cSldViewPr snapToGrid="0">
      <p:cViewPr varScale="1">
        <p:scale>
          <a:sx n="59" d="100"/>
          <a:sy n="59" d="100"/>
        </p:scale>
        <p:origin x="101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1-19T14:00:57.877" idx="1">
    <p:pos x="10" y="10"/>
    <p:text/>
    <p:extLst>
      <p:ext uri="{C676402C-5697-4E1C-873F-D02D1690AC5C}">
        <p15:threadingInfo xmlns:p15="http://schemas.microsoft.com/office/powerpoint/2012/main" timeZoneBias="36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8E96F-6B03-48B2-8B5F-2CBC264CDC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18DAF2-6397-46CD-8FCA-5D865ED721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13F04-1D48-4E72-A359-7EAEAD536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50661-A96D-44AD-B4B8-8BCBD663906A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F17AB1-DBCB-46FA-AB1C-0F11F8478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87BAA9-EDCF-4B93-A750-471324AFC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ACEC-858E-4376-B000-D2C6AD20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060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C57B5-BA2D-43A4-9786-4837C938A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52B045-921F-4931-8965-50DB207AB4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79B13-A398-4CFF-BDEA-5FAAC2ED7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50661-A96D-44AD-B4B8-8BCBD663906A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FDB607-EC7E-421E-AA7D-77809FAB7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C0BD07-B966-4E80-A4B0-6C51554F3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ACEC-858E-4376-B000-D2C6AD20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29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DBE947D-55F3-411E-BB83-9BECE23027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BDDA34-C72D-4D7A-89BC-0AC90C43EE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8851CD-2B9F-422C-9B98-745BE760E4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50661-A96D-44AD-B4B8-8BCBD663906A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DF8B8A-3EBA-4E78-B59F-ECD7DB97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BECD89-6570-4D8F-ADBE-3F95111D7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ACEC-858E-4376-B000-D2C6AD20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574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72BBB-DD8A-47CB-A4A8-82CCA42C4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6958AB-653A-4457-A72A-48A58FC38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340399-04BA-42AB-BE4C-47FD668E9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50661-A96D-44AD-B4B8-8BCBD663906A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82E06A-5CDA-4F47-8F60-47790AF4F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3594BB-6A3E-45DC-A2A1-986EDD8A6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ACEC-858E-4376-B000-D2C6AD20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591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16324-1E02-4B64-BFC6-7BD8F9266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B6A1C1-1A3C-46D1-9AF1-C07219F67E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EAAA4C-E6DB-4CE3-99CC-DFD175447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50661-A96D-44AD-B4B8-8BCBD663906A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70FB94-494B-40B1-AC1C-8D069A06F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662C06-1DFF-42E0-BB3A-B94BFF990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ACEC-858E-4376-B000-D2C6AD20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941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B18EB-8719-48B2-8706-308CDBB5E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7D7E06-46A4-4181-8792-12F63490B7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54067F-C779-407E-B4FE-F00461F191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C22160-245E-4C51-A40E-506580543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50661-A96D-44AD-B4B8-8BCBD663906A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D2EBBA-A4EB-4CC8-BD65-6B7C9FA8E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5C065E-82A2-4DCC-849C-9F1B9029F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ACEC-858E-4376-B000-D2C6AD20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229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69BE4-F17A-47D8-BF3B-7D213A66F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09CBD4-65D5-491A-AF30-B02567C05D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DFE9EA-3701-4CCC-9911-D88831CEE5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3045EB-E079-42ED-94FF-CD54637C08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2401F7-B1E4-4FE7-AB50-ECD1B17BBB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78C563-B203-4BC0-915B-A807D641C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50661-A96D-44AD-B4B8-8BCBD663906A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C0AED1-CE6D-44AA-8E97-688A356CB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E65323-844B-4080-99D5-98923621F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ACEC-858E-4376-B000-D2C6AD20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877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78E28-9F80-4AE7-BC3D-D583618C3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A7BE85-F217-4D3A-ACA4-31EC84CBE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50661-A96D-44AD-B4B8-8BCBD663906A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F347D8-04C5-41E1-8288-0290E27A7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31042D-2EA9-47D8-A770-24D811791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ACEC-858E-4376-B000-D2C6AD20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541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11190D-517D-479E-B9D9-1C3C4FD96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50661-A96D-44AD-B4B8-8BCBD663906A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7891EF-A946-4870-8EEB-2B426B50F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A063B3-A010-47C4-9C37-3715F3FAF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ACEC-858E-4376-B000-D2C6AD20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711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A2858-D5BC-4EA0-8EE5-0DA07D5CC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502242-0F87-4875-8E93-5DAFD0A331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6375DC-30DC-47F1-981D-776011ABBE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EB5467-D8F9-4F49-AA3A-23F9B9067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50661-A96D-44AD-B4B8-8BCBD663906A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696F7A-80C9-4BA2-8882-4EF9B6C92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49FEB6-633E-495B-9E38-82DF872B7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ACEC-858E-4376-B000-D2C6AD20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694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69E98-5124-48FF-AD82-FA75B4442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171612-E3DA-4265-96E9-7D349B446F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87F082-BFA1-404E-98DB-878C310063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449CDC-040F-479C-90D7-FEBB9201C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50661-A96D-44AD-B4B8-8BCBD663906A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579B6A-258D-4462-A610-499EC937B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18C63E-5768-46E8-B3F2-72BF0B643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ACEC-858E-4376-B000-D2C6AD20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09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AF03B9-A4D2-4E63-ABFC-75025C32E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1AA0B2-A7FD-41A8-94D4-1D7E3B6470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E9818-42E9-48E1-AAD0-16A55707DA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E50661-A96D-44AD-B4B8-8BCBD663906A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F03641-A2F6-4378-BB24-A337199709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03CC77-4B8D-4398-BA32-799764F111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1FACEC-858E-4376-B000-D2C6AD20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430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1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38E03-616A-46EC-BBDF-DAE4C1264E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Ingel</a:t>
            </a:r>
            <a:r>
              <a:rPr lang="en-US" dirty="0"/>
              <a:t> Victory 560t</a:t>
            </a:r>
          </a:p>
        </p:txBody>
      </p:sp>
    </p:spTree>
    <p:extLst>
      <p:ext uri="{BB962C8B-B14F-4D97-AF65-F5344CB8AC3E}">
        <p14:creationId xmlns:p14="http://schemas.microsoft.com/office/powerpoint/2010/main" val="10202472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dirty, cluttered&#10;&#10;Description automatically generated">
            <a:extLst>
              <a:ext uri="{FF2B5EF4-FFF2-40B4-BE49-F238E27FC236}">
                <a16:creationId xmlns:a16="http://schemas.microsoft.com/office/drawing/2014/main" id="{698AC2FD-2478-49B5-BAF5-938EFC0B0C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04849" y="942975"/>
            <a:ext cx="6629399" cy="4972049"/>
          </a:xfrm>
          <a:prstGeom prst="rect">
            <a:avLst/>
          </a:prstGeom>
        </p:spPr>
      </p:pic>
      <p:pic>
        <p:nvPicPr>
          <p:cNvPr id="7" name="Picture 6" descr="A picture containing text, indoor, miller&#10;&#10;Description automatically generated">
            <a:extLst>
              <a:ext uri="{FF2B5EF4-FFF2-40B4-BE49-F238E27FC236}">
                <a16:creationId xmlns:a16="http://schemas.microsoft.com/office/drawing/2014/main" id="{50228E79-FCA8-44BF-912B-ADC3244EF8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53150" y="957267"/>
            <a:ext cx="6629400" cy="497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5611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building, indoor&#10;&#10;Description automatically generated">
            <a:extLst>
              <a:ext uri="{FF2B5EF4-FFF2-40B4-BE49-F238E27FC236}">
                <a16:creationId xmlns:a16="http://schemas.microsoft.com/office/drawing/2014/main" id="{70328F66-C4CC-4ABA-BFC0-89E43D293B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72994" y="916781"/>
            <a:ext cx="6699250" cy="5024438"/>
          </a:xfrm>
          <a:prstGeom prst="rect">
            <a:avLst/>
          </a:prstGeom>
        </p:spPr>
      </p:pic>
      <p:pic>
        <p:nvPicPr>
          <p:cNvPr id="11" name="Picture 10" descr="A high angle view of a factory&#10;&#10;Description automatically generated with medium confidence">
            <a:extLst>
              <a:ext uri="{FF2B5EF4-FFF2-40B4-BE49-F238E27FC236}">
                <a16:creationId xmlns:a16="http://schemas.microsoft.com/office/drawing/2014/main" id="{FB6A35FE-0151-4ADE-8284-15DAFA617E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27485" y="906859"/>
            <a:ext cx="6619874" cy="496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8196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98429D04-C505-4BB6-89A4-31F43CA6DE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32247" y="932259"/>
            <a:ext cx="6657975" cy="4993481"/>
          </a:xfrm>
          <a:prstGeom prst="rect">
            <a:avLst/>
          </a:prstGeom>
        </p:spPr>
      </p:pic>
      <p:pic>
        <p:nvPicPr>
          <p:cNvPr id="7" name="Picture 6" descr="A picture containing table&#10;&#10;Description automatically generated">
            <a:extLst>
              <a:ext uri="{FF2B5EF4-FFF2-40B4-BE49-F238E27FC236}">
                <a16:creationId xmlns:a16="http://schemas.microsoft.com/office/drawing/2014/main" id="{D6A0CFBC-72DF-4C15-BA52-BBD5E52516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643" y="100012"/>
            <a:ext cx="6908007" cy="2744169"/>
          </a:xfrm>
          <a:prstGeom prst="rect">
            <a:avLst/>
          </a:prstGeom>
        </p:spPr>
      </p:pic>
      <p:pic>
        <p:nvPicPr>
          <p:cNvPr id="9" name="Picture 8" descr="Text, whiteboard&#10;&#10;Description automatically generated">
            <a:extLst>
              <a:ext uri="{FF2B5EF4-FFF2-40B4-BE49-F238E27FC236}">
                <a16:creationId xmlns:a16="http://schemas.microsoft.com/office/drawing/2014/main" id="{4BC13F4C-BA47-4FEA-81F8-8544D92ED9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230" y="2903249"/>
            <a:ext cx="4403695" cy="3854738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73218EA-F4AA-472A-B19F-EA0F22AA234D}"/>
              </a:ext>
            </a:extLst>
          </p:cNvPr>
          <p:cNvSpPr/>
          <p:nvPr/>
        </p:nvSpPr>
        <p:spPr>
          <a:xfrm>
            <a:off x="365760" y="-1188720"/>
            <a:ext cx="4349931" cy="10842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Maximum shot size for both screws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9498B9D-0DDB-4415-96BA-08068AC60E38}"/>
              </a:ext>
            </a:extLst>
          </p:cNvPr>
          <p:cNvSpPr/>
          <p:nvPr/>
        </p:nvSpPr>
        <p:spPr>
          <a:xfrm>
            <a:off x="6590212" y="-875212"/>
            <a:ext cx="4349931" cy="10842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IMM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F79935D-28A2-40B6-AE15-2A1DE5338495}"/>
              </a:ext>
            </a:extLst>
          </p:cNvPr>
          <p:cNvSpPr/>
          <p:nvPr/>
        </p:nvSpPr>
        <p:spPr>
          <a:xfrm>
            <a:off x="8327028" y="5982789"/>
            <a:ext cx="3731622" cy="7751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Robot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B122D47-B226-41A9-A57B-25D046F660ED}"/>
              </a:ext>
            </a:extLst>
          </p:cNvPr>
          <p:cNvCxnSpPr>
            <a:stCxn id="11" idx="2"/>
          </p:cNvCxnSpPr>
          <p:nvPr/>
        </p:nvCxnSpPr>
        <p:spPr>
          <a:xfrm>
            <a:off x="2540726" y="-104503"/>
            <a:ext cx="1508760" cy="2795452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53959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engine, miller&#10;&#10;Description automatically generated">
            <a:extLst>
              <a:ext uri="{FF2B5EF4-FFF2-40B4-BE49-F238E27FC236}">
                <a16:creationId xmlns:a16="http://schemas.microsoft.com/office/drawing/2014/main" id="{34193D60-512D-4533-9D33-674E367FF2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16844" y="967316"/>
            <a:ext cx="6564489" cy="4923367"/>
          </a:xfrm>
          <a:prstGeom prst="rect">
            <a:avLst/>
          </a:prstGeom>
        </p:spPr>
      </p:pic>
      <p:pic>
        <p:nvPicPr>
          <p:cNvPr id="7" name="Picture 6" descr="Diagram, engineering drawing&#10;&#10;Description automatically generated">
            <a:extLst>
              <a:ext uri="{FF2B5EF4-FFF2-40B4-BE49-F238E27FC236}">
                <a16:creationId xmlns:a16="http://schemas.microsoft.com/office/drawing/2014/main" id="{1416C667-8784-4C57-93D9-BD3B383161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91955" y="967316"/>
            <a:ext cx="6564489" cy="4923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2621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rack&#10;&#10;Description automatically generated">
            <a:extLst>
              <a:ext uri="{FF2B5EF4-FFF2-40B4-BE49-F238E27FC236}">
                <a16:creationId xmlns:a16="http://schemas.microsoft.com/office/drawing/2014/main" id="{76BE67F4-EA3F-4C79-954D-4699E8F636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14789" y="939248"/>
            <a:ext cx="6639339" cy="4979504"/>
          </a:xfrm>
          <a:prstGeom prst="rect">
            <a:avLst/>
          </a:prstGeom>
        </p:spPr>
      </p:pic>
      <p:pic>
        <p:nvPicPr>
          <p:cNvPr id="7" name="Picture 6" descr="A picture containing text, indoor, open&#10;&#10;Description automatically generated">
            <a:extLst>
              <a:ext uri="{FF2B5EF4-FFF2-40B4-BE49-F238E27FC236}">
                <a16:creationId xmlns:a16="http://schemas.microsoft.com/office/drawing/2014/main" id="{D65D9320-7A07-4323-9077-DFB125E4C1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67450" y="939248"/>
            <a:ext cx="6639340" cy="497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7514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11</Words>
  <Application>Microsoft Office PowerPoint</Application>
  <PresentationFormat>Widescreen</PresentationFormat>
  <Paragraphs>4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Ingel Victory 560t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Ingel Victory 560t</dc:title>
  <dc:creator>Jason Essary</dc:creator>
  <cp:lastModifiedBy>Jason Essary</cp:lastModifiedBy>
  <cp:revision>2</cp:revision>
  <dcterms:created xsi:type="dcterms:W3CDTF">2022-01-19T19:52:45Z</dcterms:created>
  <dcterms:modified xsi:type="dcterms:W3CDTF">2022-01-19T20:06:58Z</dcterms:modified>
</cp:coreProperties>
</file>