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6C21-413A-FE4F-FC87-5485D72B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09A9E-5DCF-4134-6B6B-87B83880D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3D82-D11A-F539-2C10-B85908D3D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E8874-9BDF-6AC0-509A-DC166D38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4E395-F070-A76C-667F-F6FB62EF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4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FA91F-4F62-7D88-CE74-75377DD0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52165-E545-08C6-E83B-1F3026554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D856F-24A1-6C3C-AD52-BB7477A7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37BC5-007E-8453-F527-14EEB98A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37351-8ED9-1557-FEB8-560BDC091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8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E0315-3FCC-C870-0C48-E5246C4E35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2C78D2-CE6F-536C-7D43-1F261CC85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F2128-B0DC-476B-BB24-37EEA9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1F5E3-810B-8AFC-E717-7F4BE4CA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4E610-8029-2316-2A22-523DE0DB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BA5F-CB32-7556-E3A2-079D1DCBB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126BB-EDC3-F897-2F94-04F4DF8FC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216C2-385B-7911-250C-7D1062BD2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984A4-FEDC-EBBE-DFC1-E3EA95435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FC3E7-83A4-B99D-D1FE-B44C360F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4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A5AA-93FC-CAAF-1CF4-DD9A66F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CF7F4-074A-5D81-CEF6-38D64A8C2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16008-1431-7D08-B5ED-1CCE7764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DDA87-AADD-80AB-D2D0-3A1986ED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5B654-3D6F-352B-5805-A0EF4D7A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3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7F39-DE3C-1E6C-C6E3-9BD950DBC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CA337-1235-56E0-4B48-3909CCDDA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7CE86-F88A-A6AC-C535-8DB542F0B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4CE8E-C88D-6983-B5F5-DED8D53E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709DF-0570-8754-7146-D5CD05AD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91700-41C6-B5C7-943C-8C5D4D58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8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4FF3-D719-7C91-F478-931CADB9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EC5FF-8EBA-10C1-41DC-CBD5AF4A0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B7950-21C8-E8B2-A0EB-8673D3557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D32CD0-5192-8D16-3A8E-3BB39F7E1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3AF86-44B1-6797-EBDC-42C429A4B0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328FF-D7BC-0406-51A3-56C90237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727DFD-1661-2F52-21A2-101D7816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A4EAA-839D-16AA-69A1-2F5C62E0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4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463D-2086-FAEF-4095-2F09C0879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967C9E-0E0D-7444-6A4C-54775ED1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6708C-5F8B-0175-82CA-FE885899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75168-5644-41BE-1BD4-9B43E45D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4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B1984-EF49-07D9-2321-8F1940EF8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20B70-0D77-B1C0-1440-2FD76CCC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5A419-B4EE-0FD0-B090-F912A0B1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7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C224-D770-BFF8-89CF-1AD632DF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27004-6827-31D3-7477-B2BFD1AD7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982CE-1D4A-FFD3-2063-B6E076309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A9BD2-0BC3-B5C0-6117-0F7D279F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89F34-7956-346F-991D-63E70E8C7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6BD06-069D-D73A-4F67-262471B7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F89D-5E9B-C37F-97FC-AB71CC59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0AB07F-989B-3D4A-500F-89A3491B49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480B2-DA88-4060-12DA-931EBD755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642C5-B702-58CC-3BBC-76479C68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51613-2FD1-CA7E-33BC-62123562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2B18B-CE77-4C57-0ACC-E2FB11929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8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89BEC9-66B5-4D47-02AC-3F689463C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548E7-0D7E-FEB2-3285-79B43B7A8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914EC-3E89-C84B-FF6D-753C57B5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27F2D-7590-433C-B650-A1B677F45AA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6D2F5-1A46-95F4-8610-BEF8AAC9C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E738E-FA5E-B39F-8C44-812E2205F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F6A40-699E-457F-A494-1D6411EE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1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etal surface&#10;&#10;Description automatically generated">
            <a:extLst>
              <a:ext uri="{FF2B5EF4-FFF2-40B4-BE49-F238E27FC236}">
                <a16:creationId xmlns:a16="http://schemas.microsoft.com/office/drawing/2014/main" id="{2E5B60F2-5458-E509-0B7F-0B5C93543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1505331"/>
            <a:ext cx="5129784" cy="38473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machine in a factory&#10;&#10;Description automatically generated">
            <a:extLst>
              <a:ext uri="{FF2B5EF4-FFF2-40B4-BE49-F238E27FC236}">
                <a16:creationId xmlns:a16="http://schemas.microsoft.com/office/drawing/2014/main" id="{87D36A48-2643-3D88-8D8D-DD45AED0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505331"/>
            <a:ext cx="5129784" cy="3847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15FC94-1EB1-74A8-575C-5A4CF342011B}"/>
              </a:ext>
            </a:extLst>
          </p:cNvPr>
          <p:cNvSpPr txBox="1"/>
          <p:nvPr/>
        </p:nvSpPr>
        <p:spPr>
          <a:xfrm>
            <a:off x="1457703" y="542199"/>
            <a:ext cx="3260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Brown &amp; Sharpe Lathe 1 (1-5/8") BS-01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542-2-6847 87088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2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metal box&#10;&#10;Description automatically generated">
            <a:extLst>
              <a:ext uri="{FF2B5EF4-FFF2-40B4-BE49-F238E27FC236}">
                <a16:creationId xmlns:a16="http://schemas.microsoft.com/office/drawing/2014/main" id="{270B379F-D70B-1F70-E826-5F886794E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4" r="4" b="5837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11" name="Picture 10" descr="A machine in a factory&#10;&#10;Description automatically generated">
            <a:extLst>
              <a:ext uri="{FF2B5EF4-FFF2-40B4-BE49-F238E27FC236}">
                <a16:creationId xmlns:a16="http://schemas.microsoft.com/office/drawing/2014/main" id="{C2BC8B5E-2B0C-A38D-72B1-48E03D300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" r="-1" b="4033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9" name="Picture 8" descr="A machine in a factory&#10;&#10;Description automatically generated">
            <a:extLst>
              <a:ext uri="{FF2B5EF4-FFF2-40B4-BE49-F238E27FC236}">
                <a16:creationId xmlns:a16="http://schemas.microsoft.com/office/drawing/2014/main" id="{973E03F6-8866-8378-D1B0-7911A2B04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r="25050"/>
          <a:stretch/>
        </p:blipFill>
        <p:spPr>
          <a:xfrm rot="5400000">
            <a:off x="5395050" y="61050"/>
            <a:ext cx="5571066" cy="6735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79C884-0271-1B68-E039-7A89FE1F4247}"/>
              </a:ext>
            </a:extLst>
          </p:cNvPr>
          <p:cNvSpPr txBox="1"/>
          <p:nvPr/>
        </p:nvSpPr>
        <p:spPr>
          <a:xfrm>
            <a:off x="1950899" y="51298"/>
            <a:ext cx="673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Index 5 B60 Lathe IW05  B4264188 84098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20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chine in a factory&#10;&#10;Description automatically generated">
            <a:extLst>
              <a:ext uri="{FF2B5EF4-FFF2-40B4-BE49-F238E27FC236}">
                <a16:creationId xmlns:a16="http://schemas.microsoft.com/office/drawing/2014/main" id="{23FBB4A5-1A01-7C3F-C9FC-F221988D8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r="15495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chine in a factory&#10;&#10;Description automatically generated">
            <a:extLst>
              <a:ext uri="{FF2B5EF4-FFF2-40B4-BE49-F238E27FC236}">
                <a16:creationId xmlns:a16="http://schemas.microsoft.com/office/drawing/2014/main" id="{9E26F2C7-FFC4-CDB9-F5DE-BC270F7C1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6" r="15914" b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B171B-CD8B-28DD-4ACD-450E11A424DE}"/>
              </a:ext>
            </a:extLst>
          </p:cNvPr>
          <p:cNvSpPr txBox="1"/>
          <p:nvPr/>
        </p:nvSpPr>
        <p:spPr>
          <a:xfrm>
            <a:off x="2677490" y="80272"/>
            <a:ext cx="684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Index 3 B42 Lathe IW03  Need Serial Number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white machine with glass doors&#10;&#10;Description automatically generated">
            <a:extLst>
              <a:ext uri="{FF2B5EF4-FFF2-40B4-BE49-F238E27FC236}">
                <a16:creationId xmlns:a16="http://schemas.microsoft.com/office/drawing/2014/main" id="{0AD09842-9975-492C-01AB-3DEC87168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5C1ABA-3176-E328-AE8A-0A96A42C028A}"/>
              </a:ext>
            </a:extLst>
          </p:cNvPr>
          <p:cNvSpPr txBox="1"/>
          <p:nvPr/>
        </p:nvSpPr>
        <p:spPr>
          <a:xfrm>
            <a:off x="3390181" y="94891"/>
            <a:ext cx="466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Fadal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Mill  –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 Serial Number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44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5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metal sign&#10;&#10;Description automatically generated">
            <a:extLst>
              <a:ext uri="{FF2B5EF4-FFF2-40B4-BE49-F238E27FC236}">
                <a16:creationId xmlns:a16="http://schemas.microsoft.com/office/drawing/2014/main" id="{39F1A0AD-3AF4-56A7-CF04-F4A9C68F9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3" y="1505330"/>
            <a:ext cx="5129786" cy="384733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arge machine in a factory&#10;&#10;Description automatically generated">
            <a:extLst>
              <a:ext uri="{FF2B5EF4-FFF2-40B4-BE49-F238E27FC236}">
                <a16:creationId xmlns:a16="http://schemas.microsoft.com/office/drawing/2014/main" id="{B9F5CD29-B7B1-1710-66A6-36E067FC5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505331"/>
            <a:ext cx="5129784" cy="3847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6437C-B57C-C248-871D-A5CCCE5BEEEB}"/>
              </a:ext>
            </a:extLst>
          </p:cNvPr>
          <p:cNvSpPr txBox="1"/>
          <p:nvPr/>
        </p:nvSpPr>
        <p:spPr>
          <a:xfrm>
            <a:off x="2173857" y="74617"/>
            <a:ext cx="69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Nakamura Slant 3 Lathe -CNC04 - S-1H C 22207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24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42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Aron Zamora (U.S. Person)</dc:creator>
  <cp:lastModifiedBy>Aron Zamora (U.S. Person)</cp:lastModifiedBy>
  <cp:revision>2</cp:revision>
  <dcterms:created xsi:type="dcterms:W3CDTF">2023-07-14T13:47:01Z</dcterms:created>
  <dcterms:modified xsi:type="dcterms:W3CDTF">2023-07-14T14:46:20Z</dcterms:modified>
</cp:coreProperties>
</file>