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9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4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5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9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0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17E05-123C-42AA-9F35-8C62420304F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AB2A-E486-400D-A968-41EAD2AA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2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70" y="76200"/>
            <a:ext cx="8534400" cy="563562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Powered Roach Conveyor System – approximately 1,100 </a:t>
            </a:r>
            <a:r>
              <a:rPr lang="en-US" sz="2200" smtClean="0"/>
              <a:t>Linear </a:t>
            </a:r>
            <a:r>
              <a:rPr lang="en-US" sz="2200" smtClean="0"/>
              <a:t>Feet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68275"/>
            <a:ext cx="2819400" cy="38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78123"/>
            <a:ext cx="8073044" cy="202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2013"/>
            <a:ext cx="243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4179"/>
            <a:ext cx="3314700" cy="375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4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Powered Roach Conveyor System – approximately 1,100 Linear Feet</vt:lpstr>
    </vt:vector>
  </TitlesOfParts>
  <Company>NCH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 Johnson</dc:creator>
  <cp:lastModifiedBy>Roy Johnson</cp:lastModifiedBy>
  <cp:revision>19</cp:revision>
  <dcterms:created xsi:type="dcterms:W3CDTF">2022-06-20T14:36:27Z</dcterms:created>
  <dcterms:modified xsi:type="dcterms:W3CDTF">2022-07-11T20:59:16Z</dcterms:modified>
</cp:coreProperties>
</file>