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sldIdLst>
    <p:sldId id="256" r:id="rId5"/>
    <p:sldId id="259" r:id="rId6"/>
    <p:sldId id="260" r:id="rId7"/>
    <p:sldId id="263" r:id="rId8"/>
    <p:sldId id="264" r:id="rId9"/>
    <p:sldId id="265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we Jared A" userId="ddb2d2c6-a1f2-409e-8f30-370dd42cb8be" providerId="ADAL" clId="{3F379C50-A923-417F-8499-6B3FB2B0B31E}"/>
    <pc:docChg chg="undo custSel addSld delSld modSld">
      <pc:chgData name="Lowe Jared A" userId="ddb2d2c6-a1f2-409e-8f30-370dd42cb8be" providerId="ADAL" clId="{3F379C50-A923-417F-8499-6B3FB2B0B31E}" dt="2021-02-26T14:03:03.677" v="20" actId="47"/>
      <pc:docMkLst>
        <pc:docMk/>
      </pc:docMkLst>
      <pc:sldChg chg="modSp del">
        <pc:chgData name="Lowe Jared A" userId="ddb2d2c6-a1f2-409e-8f30-370dd42cb8be" providerId="ADAL" clId="{3F379C50-A923-417F-8499-6B3FB2B0B31E}" dt="2021-02-26T14:03:03.677" v="20" actId="47"/>
        <pc:sldMkLst>
          <pc:docMk/>
          <pc:sldMk cId="403866348" sldId="257"/>
        </pc:sldMkLst>
        <pc:spChg chg="mod">
          <ac:chgData name="Lowe Jared A" userId="ddb2d2c6-a1f2-409e-8f30-370dd42cb8be" providerId="ADAL" clId="{3F379C50-A923-417F-8499-6B3FB2B0B31E}" dt="2021-02-26T13:49:17.706" v="15" actId="207"/>
          <ac:spMkLst>
            <pc:docMk/>
            <pc:sldMk cId="403866348" sldId="257"/>
            <ac:spMk id="2" creationId="{EF10B4D5-2416-4DAF-8E9D-15F9F076E852}"/>
          </ac:spMkLst>
        </pc:spChg>
      </pc:sldChg>
      <pc:sldChg chg="delSp modSp mod">
        <pc:chgData name="Lowe Jared A" userId="ddb2d2c6-a1f2-409e-8f30-370dd42cb8be" providerId="ADAL" clId="{3F379C50-A923-417F-8499-6B3FB2B0B31E}" dt="2021-02-26T13:25:33.878" v="2" actId="478"/>
        <pc:sldMkLst>
          <pc:docMk/>
          <pc:sldMk cId="1413901372" sldId="258"/>
        </pc:sldMkLst>
        <pc:spChg chg="del mod">
          <ac:chgData name="Lowe Jared A" userId="ddb2d2c6-a1f2-409e-8f30-370dd42cb8be" providerId="ADAL" clId="{3F379C50-A923-417F-8499-6B3FB2B0B31E}" dt="2021-02-26T13:25:33.878" v="2" actId="478"/>
          <ac:spMkLst>
            <pc:docMk/>
            <pc:sldMk cId="1413901372" sldId="258"/>
            <ac:spMk id="6" creationId="{9EF81106-0F53-4F5D-899F-ECB539895E19}"/>
          </ac:spMkLst>
        </pc:spChg>
      </pc:sldChg>
      <pc:sldChg chg="delSp mod">
        <pc:chgData name="Lowe Jared A" userId="ddb2d2c6-a1f2-409e-8f30-370dd42cb8be" providerId="ADAL" clId="{3F379C50-A923-417F-8499-6B3FB2B0B31E}" dt="2021-02-26T13:25:42.444" v="3" actId="478"/>
        <pc:sldMkLst>
          <pc:docMk/>
          <pc:sldMk cId="942296880" sldId="265"/>
        </pc:sldMkLst>
        <pc:spChg chg="del">
          <ac:chgData name="Lowe Jared A" userId="ddb2d2c6-a1f2-409e-8f30-370dd42cb8be" providerId="ADAL" clId="{3F379C50-A923-417F-8499-6B3FB2B0B31E}" dt="2021-02-26T13:25:42.444" v="3" actId="478"/>
          <ac:spMkLst>
            <pc:docMk/>
            <pc:sldMk cId="942296880" sldId="265"/>
            <ac:spMk id="6" creationId="{45124A4C-D4FB-4A87-BE31-478DD6CD68A8}"/>
          </ac:spMkLst>
        </pc:spChg>
      </pc:sldChg>
      <pc:sldChg chg="modSp new del mod">
        <pc:chgData name="Lowe Jared A" userId="ddb2d2c6-a1f2-409e-8f30-370dd42cb8be" providerId="ADAL" clId="{3F379C50-A923-417F-8499-6B3FB2B0B31E}" dt="2021-02-26T14:03:00.527" v="19" actId="2696"/>
        <pc:sldMkLst>
          <pc:docMk/>
          <pc:sldMk cId="67811386" sldId="266"/>
        </pc:sldMkLst>
        <pc:spChg chg="mod">
          <ac:chgData name="Lowe Jared A" userId="ddb2d2c6-a1f2-409e-8f30-370dd42cb8be" providerId="ADAL" clId="{3F379C50-A923-417F-8499-6B3FB2B0B31E}" dt="2021-02-26T13:49:55.268" v="18" actId="207"/>
          <ac:spMkLst>
            <pc:docMk/>
            <pc:sldMk cId="67811386" sldId="266"/>
            <ac:spMk id="2" creationId="{33FFB1A7-E2AE-4EBB-A8FF-9885B80A4891}"/>
          </ac:spMkLst>
        </pc:spChg>
      </pc:sldChg>
      <pc:sldChg chg="del">
        <pc:chgData name="Lowe Jared A" userId="ddb2d2c6-a1f2-409e-8f30-370dd42cb8be" providerId="ADAL" clId="{3F379C50-A923-417F-8499-6B3FB2B0B31E}" dt="2021-02-26T13:26:01.055" v="4" actId="2696"/>
        <pc:sldMkLst>
          <pc:docMk/>
          <pc:sldMk cId="4175192176" sldId="266"/>
        </pc:sldMkLst>
      </pc:sldChg>
      <pc:sldChg chg="del">
        <pc:chgData name="Lowe Jared A" userId="ddb2d2c6-a1f2-409e-8f30-370dd42cb8be" providerId="ADAL" clId="{3F379C50-A923-417F-8499-6B3FB2B0B31E}" dt="2021-02-26T13:26:16.254" v="5" actId="2696"/>
        <pc:sldMkLst>
          <pc:docMk/>
          <pc:sldMk cId="3574159306" sldId="267"/>
        </pc:sldMkLst>
      </pc:sldChg>
    </pc:docChg>
  </pc:docChgLst>
  <pc:docChgLst>
    <pc:chgData name="Lowe Jared A" userId="ddb2d2c6-a1f2-409e-8f30-370dd42cb8be" providerId="ADAL" clId="{DA6A7C42-0704-48A0-B40C-AAA2883F4056}"/>
    <pc:docChg chg="modSld sldOrd">
      <pc:chgData name="Lowe Jared A" userId="ddb2d2c6-a1f2-409e-8f30-370dd42cb8be" providerId="ADAL" clId="{DA6A7C42-0704-48A0-B40C-AAA2883F4056}" dt="2021-01-26T16:49:27.375" v="111" actId="404"/>
      <pc:docMkLst>
        <pc:docMk/>
      </pc:docMkLst>
      <pc:sldChg chg="addSp modSp ord">
        <pc:chgData name="Lowe Jared A" userId="ddb2d2c6-a1f2-409e-8f30-370dd42cb8be" providerId="ADAL" clId="{DA6A7C42-0704-48A0-B40C-AAA2883F4056}" dt="2021-01-26T16:48:46.622" v="105"/>
        <pc:sldMkLst>
          <pc:docMk/>
          <pc:sldMk cId="1413901372" sldId="258"/>
        </pc:sldMkLst>
        <pc:spChg chg="add mod">
          <ac:chgData name="Lowe Jared A" userId="ddb2d2c6-a1f2-409e-8f30-370dd42cb8be" providerId="ADAL" clId="{DA6A7C42-0704-48A0-B40C-AAA2883F4056}" dt="2021-01-26T16:48:43.671" v="104" actId="1076"/>
          <ac:spMkLst>
            <pc:docMk/>
            <pc:sldMk cId="1413901372" sldId="258"/>
            <ac:spMk id="6" creationId="{9EF81106-0F53-4F5D-899F-ECB539895E19}"/>
          </ac:spMkLst>
        </pc:spChg>
      </pc:sldChg>
      <pc:sldChg chg="addSp modSp ord">
        <pc:chgData name="Lowe Jared A" userId="ddb2d2c6-a1f2-409e-8f30-370dd42cb8be" providerId="ADAL" clId="{DA6A7C42-0704-48A0-B40C-AAA2883F4056}" dt="2021-01-26T16:48:49.894" v="107"/>
        <pc:sldMkLst>
          <pc:docMk/>
          <pc:sldMk cId="942296880" sldId="265"/>
        </pc:sldMkLst>
        <pc:spChg chg="add mod">
          <ac:chgData name="Lowe Jared A" userId="ddb2d2c6-a1f2-409e-8f30-370dd42cb8be" providerId="ADAL" clId="{DA6A7C42-0704-48A0-B40C-AAA2883F4056}" dt="2021-01-26T16:48:36.887" v="102" actId="404"/>
          <ac:spMkLst>
            <pc:docMk/>
            <pc:sldMk cId="942296880" sldId="265"/>
            <ac:spMk id="6" creationId="{45124A4C-D4FB-4A87-BE31-478DD6CD68A8}"/>
          </ac:spMkLst>
        </pc:spChg>
      </pc:sldChg>
      <pc:sldChg chg="addSp modSp">
        <pc:chgData name="Lowe Jared A" userId="ddb2d2c6-a1f2-409e-8f30-370dd42cb8be" providerId="ADAL" clId="{DA6A7C42-0704-48A0-B40C-AAA2883F4056}" dt="2021-01-26T16:49:27.375" v="111" actId="404"/>
        <pc:sldMkLst>
          <pc:docMk/>
          <pc:sldMk cId="3574159306" sldId="267"/>
        </pc:sldMkLst>
        <pc:spChg chg="add mod">
          <ac:chgData name="Lowe Jared A" userId="ddb2d2c6-a1f2-409e-8f30-370dd42cb8be" providerId="ADAL" clId="{DA6A7C42-0704-48A0-B40C-AAA2883F4056}" dt="2021-01-26T16:49:27.375" v="111" actId="404"/>
          <ac:spMkLst>
            <pc:docMk/>
            <pc:sldMk cId="3574159306" sldId="267"/>
            <ac:spMk id="6" creationId="{BEF81B45-84D9-48EC-B05A-8A285B675F7E}"/>
          </ac:spMkLst>
        </pc:spChg>
      </pc:sldChg>
    </pc:docChg>
  </pc:docChgLst>
  <pc:docChgLst>
    <pc:chgData name="Lowe Jared A" userId="ddb2d2c6-a1f2-409e-8f30-370dd42cb8be" providerId="ADAL" clId="{EBC1E7D1-FB0A-4913-88FE-99431BD0959A}"/>
    <pc:docChg chg="undo custSel addSld delSld modSld">
      <pc:chgData name="Lowe Jared A" userId="ddb2d2c6-a1f2-409e-8f30-370dd42cb8be" providerId="ADAL" clId="{EBC1E7D1-FB0A-4913-88FE-99431BD0959A}" dt="2020-10-07T15:53:30.593" v="424" actId="255"/>
      <pc:docMkLst>
        <pc:docMk/>
      </pc:docMkLst>
      <pc:sldChg chg="addSp modSp">
        <pc:chgData name="Lowe Jared A" userId="ddb2d2c6-a1f2-409e-8f30-370dd42cb8be" providerId="ADAL" clId="{EBC1E7D1-FB0A-4913-88FE-99431BD0959A}" dt="2020-10-07T15:52:40.335" v="416" actId="14100"/>
        <pc:sldMkLst>
          <pc:docMk/>
          <pc:sldMk cId="1182979961" sldId="256"/>
        </pc:sldMkLst>
        <pc:spChg chg="mod">
          <ac:chgData name="Lowe Jared A" userId="ddb2d2c6-a1f2-409e-8f30-370dd42cb8be" providerId="ADAL" clId="{EBC1E7D1-FB0A-4913-88FE-99431BD0959A}" dt="2020-10-07T14:52:12.276" v="386" actId="20577"/>
          <ac:spMkLst>
            <pc:docMk/>
            <pc:sldMk cId="1182979961" sldId="256"/>
            <ac:spMk id="2" creationId="{5AC86D95-6353-4E86-9515-DE3FAC96B5BA}"/>
          </ac:spMkLst>
        </pc:spChg>
        <pc:spChg chg="add mod">
          <ac:chgData name="Lowe Jared A" userId="ddb2d2c6-a1f2-409e-8f30-370dd42cb8be" providerId="ADAL" clId="{EBC1E7D1-FB0A-4913-88FE-99431BD0959A}" dt="2020-10-07T15:52:40.335" v="416" actId="14100"/>
          <ac:spMkLst>
            <pc:docMk/>
            <pc:sldMk cId="1182979961" sldId="256"/>
            <ac:spMk id="5" creationId="{C890C39F-D923-4043-BA70-CC49CEC9062A}"/>
          </ac:spMkLst>
        </pc:spChg>
        <pc:picChg chg="add mod">
          <ac:chgData name="Lowe Jared A" userId="ddb2d2c6-a1f2-409e-8f30-370dd42cb8be" providerId="ADAL" clId="{EBC1E7D1-FB0A-4913-88FE-99431BD0959A}" dt="2020-10-07T14:21:02.342" v="227" actId="1076"/>
          <ac:picMkLst>
            <pc:docMk/>
            <pc:sldMk cId="1182979961" sldId="256"/>
            <ac:picMk id="3" creationId="{419DD75C-73F2-4E5D-A698-F37F495F1557}"/>
          </ac:picMkLst>
        </pc:picChg>
        <pc:picChg chg="add mod">
          <ac:chgData name="Lowe Jared A" userId="ddb2d2c6-a1f2-409e-8f30-370dd42cb8be" providerId="ADAL" clId="{EBC1E7D1-FB0A-4913-88FE-99431BD0959A}" dt="2020-10-07T14:46:41.783" v="340" actId="1076"/>
          <ac:picMkLst>
            <pc:docMk/>
            <pc:sldMk cId="1182979961" sldId="256"/>
            <ac:picMk id="4" creationId="{4E7A64E1-9594-4FC1-9EC5-E29ECEA5EDD1}"/>
          </ac:picMkLst>
        </pc:picChg>
      </pc:sldChg>
      <pc:sldChg chg="addSp modSp">
        <pc:chgData name="Lowe Jared A" userId="ddb2d2c6-a1f2-409e-8f30-370dd42cb8be" providerId="ADAL" clId="{EBC1E7D1-FB0A-4913-88FE-99431BD0959A}" dt="2020-10-07T15:52:49.711" v="418" actId="255"/>
        <pc:sldMkLst>
          <pc:docMk/>
          <pc:sldMk cId="403866348" sldId="257"/>
        </pc:sldMkLst>
        <pc:spChg chg="mod">
          <ac:chgData name="Lowe Jared A" userId="ddb2d2c6-a1f2-409e-8f30-370dd42cb8be" providerId="ADAL" clId="{EBC1E7D1-FB0A-4913-88FE-99431BD0959A}" dt="2020-10-07T14:52:23.083" v="387" actId="20577"/>
          <ac:spMkLst>
            <pc:docMk/>
            <pc:sldMk cId="403866348" sldId="257"/>
            <ac:spMk id="2" creationId="{EF10B4D5-2416-4DAF-8E9D-15F9F076E852}"/>
          </ac:spMkLst>
        </pc:spChg>
        <pc:spChg chg="add mod">
          <ac:chgData name="Lowe Jared A" userId="ddb2d2c6-a1f2-409e-8f30-370dd42cb8be" providerId="ADAL" clId="{EBC1E7D1-FB0A-4913-88FE-99431BD0959A}" dt="2020-10-07T15:52:49.711" v="418" actId="255"/>
          <ac:spMkLst>
            <pc:docMk/>
            <pc:sldMk cId="403866348" sldId="257"/>
            <ac:spMk id="5" creationId="{287FFF35-7193-45B5-ACA1-D6AA712348E5}"/>
          </ac:spMkLst>
        </pc:spChg>
        <pc:picChg chg="add mod">
          <ac:chgData name="Lowe Jared A" userId="ddb2d2c6-a1f2-409e-8f30-370dd42cb8be" providerId="ADAL" clId="{EBC1E7D1-FB0A-4913-88FE-99431BD0959A}" dt="2020-10-07T14:22:30.343" v="244" actId="1076"/>
          <ac:picMkLst>
            <pc:docMk/>
            <pc:sldMk cId="403866348" sldId="257"/>
            <ac:picMk id="3" creationId="{811B6A82-4EBC-44C5-81C4-E562CAC9A9C8}"/>
          </ac:picMkLst>
        </pc:picChg>
        <pc:picChg chg="add mod">
          <ac:chgData name="Lowe Jared A" userId="ddb2d2c6-a1f2-409e-8f30-370dd42cb8be" providerId="ADAL" clId="{EBC1E7D1-FB0A-4913-88FE-99431BD0959A}" dt="2020-10-07T14:23:00.087" v="250" actId="14100"/>
          <ac:picMkLst>
            <pc:docMk/>
            <pc:sldMk cId="403866348" sldId="257"/>
            <ac:picMk id="4" creationId="{D42A328B-DA1D-4162-A7BE-B3626CB07C10}"/>
          </ac:picMkLst>
        </pc:picChg>
      </pc:sldChg>
      <pc:sldChg chg="addSp modSp">
        <pc:chgData name="Lowe Jared A" userId="ddb2d2c6-a1f2-409e-8f30-370dd42cb8be" providerId="ADAL" clId="{EBC1E7D1-FB0A-4913-88FE-99431BD0959A}" dt="2020-10-07T15:52:54.280" v="419" actId="255"/>
        <pc:sldMkLst>
          <pc:docMk/>
          <pc:sldMk cId="1413901372" sldId="258"/>
        </pc:sldMkLst>
        <pc:spChg chg="mod">
          <ac:chgData name="Lowe Jared A" userId="ddb2d2c6-a1f2-409e-8f30-370dd42cb8be" providerId="ADAL" clId="{EBC1E7D1-FB0A-4913-88FE-99431BD0959A}" dt="2020-10-07T14:52:31.171" v="388" actId="20577"/>
          <ac:spMkLst>
            <pc:docMk/>
            <pc:sldMk cId="1413901372" sldId="258"/>
            <ac:spMk id="2" creationId="{F728BB39-E43A-49A2-834F-25110F252CAB}"/>
          </ac:spMkLst>
        </pc:spChg>
        <pc:spChg chg="add mod">
          <ac:chgData name="Lowe Jared A" userId="ddb2d2c6-a1f2-409e-8f30-370dd42cb8be" providerId="ADAL" clId="{EBC1E7D1-FB0A-4913-88FE-99431BD0959A}" dt="2020-10-07T15:52:54.280" v="419" actId="255"/>
          <ac:spMkLst>
            <pc:docMk/>
            <pc:sldMk cId="1413901372" sldId="258"/>
            <ac:spMk id="5" creationId="{A29AE22D-F375-4A31-8897-63C8338BC5DB}"/>
          </ac:spMkLst>
        </pc:spChg>
        <pc:picChg chg="add mod">
          <ac:chgData name="Lowe Jared A" userId="ddb2d2c6-a1f2-409e-8f30-370dd42cb8be" providerId="ADAL" clId="{EBC1E7D1-FB0A-4913-88FE-99431BD0959A}" dt="2020-10-07T14:23:19.012" v="256" actId="1076"/>
          <ac:picMkLst>
            <pc:docMk/>
            <pc:sldMk cId="1413901372" sldId="258"/>
            <ac:picMk id="3" creationId="{32FB2E74-F48A-4986-8431-3EDBCFB64099}"/>
          </ac:picMkLst>
        </pc:picChg>
        <pc:picChg chg="add mod">
          <ac:chgData name="Lowe Jared A" userId="ddb2d2c6-a1f2-409e-8f30-370dd42cb8be" providerId="ADAL" clId="{EBC1E7D1-FB0A-4913-88FE-99431BD0959A}" dt="2020-10-07T14:23:36.990" v="260" actId="14100"/>
          <ac:picMkLst>
            <pc:docMk/>
            <pc:sldMk cId="1413901372" sldId="258"/>
            <ac:picMk id="4" creationId="{5EAAE324-184D-4A70-95A4-91EDFFD9174F}"/>
          </ac:picMkLst>
        </pc:picChg>
      </pc:sldChg>
      <pc:sldChg chg="addSp modSp">
        <pc:chgData name="Lowe Jared A" userId="ddb2d2c6-a1f2-409e-8f30-370dd42cb8be" providerId="ADAL" clId="{EBC1E7D1-FB0A-4913-88FE-99431BD0959A}" dt="2020-10-07T14:52:35.627" v="389" actId="20577"/>
        <pc:sldMkLst>
          <pc:docMk/>
          <pc:sldMk cId="4207688374" sldId="259"/>
        </pc:sldMkLst>
        <pc:spChg chg="mod">
          <ac:chgData name="Lowe Jared A" userId="ddb2d2c6-a1f2-409e-8f30-370dd42cb8be" providerId="ADAL" clId="{EBC1E7D1-FB0A-4913-88FE-99431BD0959A}" dt="2020-10-07T14:52:35.627" v="389" actId="20577"/>
          <ac:spMkLst>
            <pc:docMk/>
            <pc:sldMk cId="4207688374" sldId="259"/>
            <ac:spMk id="2" creationId="{73D987F4-4581-48DA-946C-F6085D469ABF}"/>
          </ac:spMkLst>
        </pc:spChg>
        <pc:spChg chg="add mod">
          <ac:chgData name="Lowe Jared A" userId="ddb2d2c6-a1f2-409e-8f30-370dd42cb8be" providerId="ADAL" clId="{EBC1E7D1-FB0A-4913-88FE-99431BD0959A}" dt="2020-10-07T14:46:25.355" v="336" actId="255"/>
          <ac:spMkLst>
            <pc:docMk/>
            <pc:sldMk cId="4207688374" sldId="259"/>
            <ac:spMk id="5" creationId="{F2F9C8A0-CE09-4F15-B284-5EC1DFB93B2E}"/>
          </ac:spMkLst>
        </pc:spChg>
        <pc:picChg chg="add mod">
          <ac:chgData name="Lowe Jared A" userId="ddb2d2c6-a1f2-409e-8f30-370dd42cb8be" providerId="ADAL" clId="{EBC1E7D1-FB0A-4913-88FE-99431BD0959A}" dt="2020-10-07T14:23:55.503" v="265" actId="1076"/>
          <ac:picMkLst>
            <pc:docMk/>
            <pc:sldMk cId="4207688374" sldId="259"/>
            <ac:picMk id="3" creationId="{C5BE7478-C60E-4F4B-871A-B17D0E21FA94}"/>
          </ac:picMkLst>
        </pc:picChg>
        <pc:picChg chg="add mod">
          <ac:chgData name="Lowe Jared A" userId="ddb2d2c6-a1f2-409e-8f30-370dd42cb8be" providerId="ADAL" clId="{EBC1E7D1-FB0A-4913-88FE-99431BD0959A}" dt="2020-10-07T14:24:11.529" v="271" actId="1076"/>
          <ac:picMkLst>
            <pc:docMk/>
            <pc:sldMk cId="4207688374" sldId="259"/>
            <ac:picMk id="4" creationId="{B27CD097-C66E-4738-89F8-943AFC36AF53}"/>
          </ac:picMkLst>
        </pc:picChg>
      </pc:sldChg>
      <pc:sldChg chg="addSp modSp">
        <pc:chgData name="Lowe Jared A" userId="ddb2d2c6-a1f2-409e-8f30-370dd42cb8be" providerId="ADAL" clId="{EBC1E7D1-FB0A-4913-88FE-99431BD0959A}" dt="2020-10-07T15:53:01.128" v="420" actId="255"/>
        <pc:sldMkLst>
          <pc:docMk/>
          <pc:sldMk cId="4138834473" sldId="260"/>
        </pc:sldMkLst>
        <pc:spChg chg="mod">
          <ac:chgData name="Lowe Jared A" userId="ddb2d2c6-a1f2-409e-8f30-370dd42cb8be" providerId="ADAL" clId="{EBC1E7D1-FB0A-4913-88FE-99431BD0959A}" dt="2020-10-07T14:52:44.101" v="390" actId="20577"/>
          <ac:spMkLst>
            <pc:docMk/>
            <pc:sldMk cId="4138834473" sldId="260"/>
            <ac:spMk id="2" creationId="{483138E8-71B9-46A9-BBE5-B29F3B913FCE}"/>
          </ac:spMkLst>
        </pc:spChg>
        <pc:spChg chg="add mod">
          <ac:chgData name="Lowe Jared A" userId="ddb2d2c6-a1f2-409e-8f30-370dd42cb8be" providerId="ADAL" clId="{EBC1E7D1-FB0A-4913-88FE-99431BD0959A}" dt="2020-10-07T15:53:01.128" v="420" actId="255"/>
          <ac:spMkLst>
            <pc:docMk/>
            <pc:sldMk cId="4138834473" sldId="260"/>
            <ac:spMk id="5" creationId="{387C5641-AD47-4CE8-A183-5739F847E5AE}"/>
          </ac:spMkLst>
        </pc:spChg>
        <pc:picChg chg="add mod">
          <ac:chgData name="Lowe Jared A" userId="ddb2d2c6-a1f2-409e-8f30-370dd42cb8be" providerId="ADAL" clId="{EBC1E7D1-FB0A-4913-88FE-99431BD0959A}" dt="2020-10-07T14:24:26.521" v="274" actId="1076"/>
          <ac:picMkLst>
            <pc:docMk/>
            <pc:sldMk cId="4138834473" sldId="260"/>
            <ac:picMk id="3" creationId="{0ABD7D17-6992-41A7-93FA-F37502AE836F}"/>
          </ac:picMkLst>
        </pc:picChg>
        <pc:picChg chg="add mod">
          <ac:chgData name="Lowe Jared A" userId="ddb2d2c6-a1f2-409e-8f30-370dd42cb8be" providerId="ADAL" clId="{EBC1E7D1-FB0A-4913-88FE-99431BD0959A}" dt="2020-10-07T14:24:44.179" v="278" actId="14100"/>
          <ac:picMkLst>
            <pc:docMk/>
            <pc:sldMk cId="4138834473" sldId="260"/>
            <ac:picMk id="4" creationId="{D45CC6F1-39F1-4383-A1E3-FC79590E2F2A}"/>
          </ac:picMkLst>
        </pc:picChg>
      </pc:sldChg>
      <pc:sldChg chg="modSp add del">
        <pc:chgData name="Lowe Jared A" userId="ddb2d2c6-a1f2-409e-8f30-370dd42cb8be" providerId="ADAL" clId="{EBC1E7D1-FB0A-4913-88FE-99431BD0959A}" dt="2020-10-07T14:25:02.698" v="279" actId="2696"/>
        <pc:sldMkLst>
          <pc:docMk/>
          <pc:sldMk cId="3759974148" sldId="261"/>
        </pc:sldMkLst>
        <pc:spChg chg="mod">
          <ac:chgData name="Lowe Jared A" userId="ddb2d2c6-a1f2-409e-8f30-370dd42cb8be" providerId="ADAL" clId="{EBC1E7D1-FB0A-4913-88FE-99431BD0959A}" dt="2020-10-07T11:54:16.383" v="95" actId="255"/>
          <ac:spMkLst>
            <pc:docMk/>
            <pc:sldMk cId="3759974148" sldId="261"/>
            <ac:spMk id="2" creationId="{BC20EA28-9627-4D91-ADF7-A225D1E64784}"/>
          </ac:spMkLst>
        </pc:spChg>
      </pc:sldChg>
      <pc:sldChg chg="modSp add del">
        <pc:chgData name="Lowe Jared A" userId="ddb2d2c6-a1f2-409e-8f30-370dd42cb8be" providerId="ADAL" clId="{EBC1E7D1-FB0A-4913-88FE-99431BD0959A}" dt="2020-10-07T14:25:12.181" v="280" actId="2696"/>
        <pc:sldMkLst>
          <pc:docMk/>
          <pc:sldMk cId="3964492196" sldId="262"/>
        </pc:sldMkLst>
        <pc:spChg chg="mod">
          <ac:chgData name="Lowe Jared A" userId="ddb2d2c6-a1f2-409e-8f30-370dd42cb8be" providerId="ADAL" clId="{EBC1E7D1-FB0A-4913-88FE-99431BD0959A}" dt="2020-10-07T11:54:10.987" v="94" actId="13926"/>
          <ac:spMkLst>
            <pc:docMk/>
            <pc:sldMk cId="3964492196" sldId="262"/>
            <ac:spMk id="2" creationId="{8970795A-0270-4AEF-B81D-EF9AF51D7D2D}"/>
          </ac:spMkLst>
        </pc:spChg>
      </pc:sldChg>
      <pc:sldChg chg="addSp modSp add">
        <pc:chgData name="Lowe Jared A" userId="ddb2d2c6-a1f2-409e-8f30-370dd42cb8be" providerId="ADAL" clId="{EBC1E7D1-FB0A-4913-88FE-99431BD0959A}" dt="2020-10-07T15:53:10.590" v="421" actId="255"/>
        <pc:sldMkLst>
          <pc:docMk/>
          <pc:sldMk cId="2878070855" sldId="263"/>
        </pc:sldMkLst>
        <pc:spChg chg="mod">
          <ac:chgData name="Lowe Jared A" userId="ddb2d2c6-a1f2-409e-8f30-370dd42cb8be" providerId="ADAL" clId="{EBC1E7D1-FB0A-4913-88FE-99431BD0959A}" dt="2020-10-07T14:53:19.542" v="391" actId="20577"/>
          <ac:spMkLst>
            <pc:docMk/>
            <pc:sldMk cId="2878070855" sldId="263"/>
            <ac:spMk id="2" creationId="{7668DCB2-182B-4051-9B3A-558C631FC6E5}"/>
          </ac:spMkLst>
        </pc:spChg>
        <pc:spChg chg="add mod">
          <ac:chgData name="Lowe Jared A" userId="ddb2d2c6-a1f2-409e-8f30-370dd42cb8be" providerId="ADAL" clId="{EBC1E7D1-FB0A-4913-88FE-99431BD0959A}" dt="2020-10-07T15:53:10.590" v="421" actId="255"/>
          <ac:spMkLst>
            <pc:docMk/>
            <pc:sldMk cId="2878070855" sldId="263"/>
            <ac:spMk id="5" creationId="{DC9907E8-E0F6-4746-93DC-C72CB1B28C01}"/>
          </ac:spMkLst>
        </pc:spChg>
        <pc:picChg chg="add mod">
          <ac:chgData name="Lowe Jared A" userId="ddb2d2c6-a1f2-409e-8f30-370dd42cb8be" providerId="ADAL" clId="{EBC1E7D1-FB0A-4913-88FE-99431BD0959A}" dt="2020-10-07T14:25:28.533" v="284" actId="14100"/>
          <ac:picMkLst>
            <pc:docMk/>
            <pc:sldMk cId="2878070855" sldId="263"/>
            <ac:picMk id="3" creationId="{F6CD4C8F-FB30-4D0C-A29C-243C15F5F44E}"/>
          </ac:picMkLst>
        </pc:picChg>
        <pc:picChg chg="add mod">
          <ac:chgData name="Lowe Jared A" userId="ddb2d2c6-a1f2-409e-8f30-370dd42cb8be" providerId="ADAL" clId="{EBC1E7D1-FB0A-4913-88FE-99431BD0959A}" dt="2020-10-07T14:50:26.063" v="357" actId="1076"/>
          <ac:picMkLst>
            <pc:docMk/>
            <pc:sldMk cId="2878070855" sldId="263"/>
            <ac:picMk id="4" creationId="{12DA6761-364D-4C4D-BC3D-4A0133FEBBA2}"/>
          </ac:picMkLst>
        </pc:picChg>
      </pc:sldChg>
      <pc:sldChg chg="addSp modSp add">
        <pc:chgData name="Lowe Jared A" userId="ddb2d2c6-a1f2-409e-8f30-370dd42cb8be" providerId="ADAL" clId="{EBC1E7D1-FB0A-4913-88FE-99431BD0959A}" dt="2020-10-07T15:53:15.944" v="422" actId="255"/>
        <pc:sldMkLst>
          <pc:docMk/>
          <pc:sldMk cId="904784149" sldId="264"/>
        </pc:sldMkLst>
        <pc:spChg chg="mod">
          <ac:chgData name="Lowe Jared A" userId="ddb2d2c6-a1f2-409e-8f30-370dd42cb8be" providerId="ADAL" clId="{EBC1E7D1-FB0A-4913-88FE-99431BD0959A}" dt="2020-10-07T14:53:23.396" v="392" actId="20577"/>
          <ac:spMkLst>
            <pc:docMk/>
            <pc:sldMk cId="904784149" sldId="264"/>
            <ac:spMk id="2" creationId="{3B7B9F78-520A-49F7-AFC2-7C7AF7FFCD34}"/>
          </ac:spMkLst>
        </pc:spChg>
        <pc:spChg chg="add mod">
          <ac:chgData name="Lowe Jared A" userId="ddb2d2c6-a1f2-409e-8f30-370dd42cb8be" providerId="ADAL" clId="{EBC1E7D1-FB0A-4913-88FE-99431BD0959A}" dt="2020-10-07T15:53:15.944" v="422" actId="255"/>
          <ac:spMkLst>
            <pc:docMk/>
            <pc:sldMk cId="904784149" sldId="264"/>
            <ac:spMk id="5" creationId="{EC65669B-E588-487A-AFAA-3670847BE1DB}"/>
          </ac:spMkLst>
        </pc:spChg>
        <pc:picChg chg="add mod">
          <ac:chgData name="Lowe Jared A" userId="ddb2d2c6-a1f2-409e-8f30-370dd42cb8be" providerId="ADAL" clId="{EBC1E7D1-FB0A-4913-88FE-99431BD0959A}" dt="2020-10-07T14:27:15.244" v="294" actId="1076"/>
          <ac:picMkLst>
            <pc:docMk/>
            <pc:sldMk cId="904784149" sldId="264"/>
            <ac:picMk id="3" creationId="{9B8F9BD7-2620-47E3-91A7-B103D4F33922}"/>
          </ac:picMkLst>
        </pc:picChg>
        <pc:picChg chg="add mod">
          <ac:chgData name="Lowe Jared A" userId="ddb2d2c6-a1f2-409e-8f30-370dd42cb8be" providerId="ADAL" clId="{EBC1E7D1-FB0A-4913-88FE-99431BD0959A}" dt="2020-10-07T14:27:38.156" v="299" actId="14100"/>
          <ac:picMkLst>
            <pc:docMk/>
            <pc:sldMk cId="904784149" sldId="264"/>
            <ac:picMk id="4" creationId="{6FA4FB56-F0B6-40E5-A27A-7871186D0851}"/>
          </ac:picMkLst>
        </pc:picChg>
      </pc:sldChg>
      <pc:sldChg chg="addSp modSp add">
        <pc:chgData name="Lowe Jared A" userId="ddb2d2c6-a1f2-409e-8f30-370dd42cb8be" providerId="ADAL" clId="{EBC1E7D1-FB0A-4913-88FE-99431BD0959A}" dt="2020-10-07T15:52:45.074" v="417" actId="255"/>
        <pc:sldMkLst>
          <pc:docMk/>
          <pc:sldMk cId="942296880" sldId="265"/>
        </pc:sldMkLst>
        <pc:spChg chg="mod">
          <ac:chgData name="Lowe Jared A" userId="ddb2d2c6-a1f2-409e-8f30-370dd42cb8be" providerId="ADAL" clId="{EBC1E7D1-FB0A-4913-88FE-99431BD0959A}" dt="2020-10-07T14:52:03.139" v="385" actId="20577"/>
          <ac:spMkLst>
            <pc:docMk/>
            <pc:sldMk cId="942296880" sldId="265"/>
            <ac:spMk id="2" creationId="{5AC86D95-6353-4E86-9515-DE3FAC96B5BA}"/>
          </ac:spMkLst>
        </pc:spChg>
        <pc:spChg chg="add mod">
          <ac:chgData name="Lowe Jared A" userId="ddb2d2c6-a1f2-409e-8f30-370dd42cb8be" providerId="ADAL" clId="{EBC1E7D1-FB0A-4913-88FE-99431BD0959A}" dt="2020-10-07T15:52:45.074" v="417" actId="255"/>
          <ac:spMkLst>
            <pc:docMk/>
            <pc:sldMk cId="942296880" sldId="265"/>
            <ac:spMk id="5" creationId="{150A6D59-D2F9-4CBF-9938-B745EA0B63A8}"/>
          </ac:spMkLst>
        </pc:spChg>
        <pc:picChg chg="add mod">
          <ac:chgData name="Lowe Jared A" userId="ddb2d2c6-a1f2-409e-8f30-370dd42cb8be" providerId="ADAL" clId="{EBC1E7D1-FB0A-4913-88FE-99431BD0959A}" dt="2020-10-07T14:21:42.762" v="236" actId="1076"/>
          <ac:picMkLst>
            <pc:docMk/>
            <pc:sldMk cId="942296880" sldId="265"/>
            <ac:picMk id="3" creationId="{3767A3D8-A72F-4CD9-8213-2B8A87A90DE5}"/>
          </ac:picMkLst>
        </pc:picChg>
        <pc:picChg chg="add mod">
          <ac:chgData name="Lowe Jared A" userId="ddb2d2c6-a1f2-409e-8f30-370dd42cb8be" providerId="ADAL" clId="{EBC1E7D1-FB0A-4913-88FE-99431BD0959A}" dt="2020-10-07T14:22:08.892" v="239" actId="1076"/>
          <ac:picMkLst>
            <pc:docMk/>
            <pc:sldMk cId="942296880" sldId="265"/>
            <ac:picMk id="4" creationId="{C53849AC-0224-432C-AECB-6335038BF243}"/>
          </ac:picMkLst>
        </pc:picChg>
      </pc:sldChg>
      <pc:sldChg chg="addSp modSp add">
        <pc:chgData name="Lowe Jared A" userId="ddb2d2c6-a1f2-409e-8f30-370dd42cb8be" providerId="ADAL" clId="{EBC1E7D1-FB0A-4913-88FE-99431BD0959A}" dt="2020-10-07T15:53:23.783" v="423" actId="255"/>
        <pc:sldMkLst>
          <pc:docMk/>
          <pc:sldMk cId="4175192176" sldId="266"/>
        </pc:sldMkLst>
        <pc:spChg chg="mod">
          <ac:chgData name="Lowe Jared A" userId="ddb2d2c6-a1f2-409e-8f30-370dd42cb8be" providerId="ADAL" clId="{EBC1E7D1-FB0A-4913-88FE-99431BD0959A}" dt="2020-10-07T14:54:12.331" v="414" actId="20577"/>
          <ac:spMkLst>
            <pc:docMk/>
            <pc:sldMk cId="4175192176" sldId="266"/>
            <ac:spMk id="2" creationId="{3B7B9F78-520A-49F7-AFC2-7C7AF7FFCD34}"/>
          </ac:spMkLst>
        </pc:spChg>
        <pc:spChg chg="add mod">
          <ac:chgData name="Lowe Jared A" userId="ddb2d2c6-a1f2-409e-8f30-370dd42cb8be" providerId="ADAL" clId="{EBC1E7D1-FB0A-4913-88FE-99431BD0959A}" dt="2020-10-07T15:53:23.783" v="423" actId="255"/>
          <ac:spMkLst>
            <pc:docMk/>
            <pc:sldMk cId="4175192176" sldId="266"/>
            <ac:spMk id="5" creationId="{C4164B0E-CFE8-4239-A099-CF6DAF3E094B}"/>
          </ac:spMkLst>
        </pc:spChg>
        <pc:picChg chg="add mod">
          <ac:chgData name="Lowe Jared A" userId="ddb2d2c6-a1f2-409e-8f30-370dd42cb8be" providerId="ADAL" clId="{EBC1E7D1-FB0A-4913-88FE-99431BD0959A}" dt="2020-10-07T14:28:07.424" v="304" actId="1076"/>
          <ac:picMkLst>
            <pc:docMk/>
            <pc:sldMk cId="4175192176" sldId="266"/>
            <ac:picMk id="3" creationId="{AF645ABF-80D2-4DED-97D4-6BA9C59BDA4C}"/>
          </ac:picMkLst>
        </pc:picChg>
        <pc:picChg chg="add mod">
          <ac:chgData name="Lowe Jared A" userId="ddb2d2c6-a1f2-409e-8f30-370dd42cb8be" providerId="ADAL" clId="{EBC1E7D1-FB0A-4913-88FE-99431BD0959A}" dt="2020-10-07T14:50:49.403" v="371" actId="1076"/>
          <ac:picMkLst>
            <pc:docMk/>
            <pc:sldMk cId="4175192176" sldId="266"/>
            <ac:picMk id="4" creationId="{632EDDD1-13C2-4B94-A15A-33D053B83093}"/>
          </ac:picMkLst>
        </pc:picChg>
      </pc:sldChg>
      <pc:sldChg chg="addSp modSp add">
        <pc:chgData name="Lowe Jared A" userId="ddb2d2c6-a1f2-409e-8f30-370dd42cb8be" providerId="ADAL" clId="{EBC1E7D1-FB0A-4913-88FE-99431BD0959A}" dt="2020-10-07T15:53:30.593" v="424" actId="255"/>
        <pc:sldMkLst>
          <pc:docMk/>
          <pc:sldMk cId="3574159306" sldId="267"/>
        </pc:sldMkLst>
        <pc:spChg chg="mod">
          <ac:chgData name="Lowe Jared A" userId="ddb2d2c6-a1f2-409e-8f30-370dd42cb8be" providerId="ADAL" clId="{EBC1E7D1-FB0A-4913-88FE-99431BD0959A}" dt="2020-10-07T14:54:06.385" v="409" actId="20577"/>
          <ac:spMkLst>
            <pc:docMk/>
            <pc:sldMk cId="3574159306" sldId="267"/>
            <ac:spMk id="2" creationId="{BB1A1372-105D-4B67-83DF-B60FE07EAA09}"/>
          </ac:spMkLst>
        </pc:spChg>
        <pc:spChg chg="add mod">
          <ac:chgData name="Lowe Jared A" userId="ddb2d2c6-a1f2-409e-8f30-370dd42cb8be" providerId="ADAL" clId="{EBC1E7D1-FB0A-4913-88FE-99431BD0959A}" dt="2020-10-07T15:53:30.593" v="424" actId="255"/>
          <ac:spMkLst>
            <pc:docMk/>
            <pc:sldMk cId="3574159306" sldId="267"/>
            <ac:spMk id="5" creationId="{752CDD3A-F7AE-42E8-A6BA-3159FB717AF3}"/>
          </ac:spMkLst>
        </pc:spChg>
        <pc:picChg chg="add mod">
          <ac:chgData name="Lowe Jared A" userId="ddb2d2c6-a1f2-409e-8f30-370dd42cb8be" providerId="ADAL" clId="{EBC1E7D1-FB0A-4913-88FE-99431BD0959A}" dt="2020-10-07T14:28:47.593" v="311" actId="1076"/>
          <ac:picMkLst>
            <pc:docMk/>
            <pc:sldMk cId="3574159306" sldId="267"/>
            <ac:picMk id="3" creationId="{C12645DF-FBE4-4D0D-BFDB-CE07021DD072}"/>
          </ac:picMkLst>
        </pc:picChg>
        <pc:picChg chg="add mod">
          <ac:chgData name="Lowe Jared A" userId="ddb2d2c6-a1f2-409e-8f30-370dd42cb8be" providerId="ADAL" clId="{EBC1E7D1-FB0A-4913-88FE-99431BD0959A}" dt="2020-10-07T14:29:24.689" v="316" actId="1076"/>
          <ac:picMkLst>
            <pc:docMk/>
            <pc:sldMk cId="3574159306" sldId="267"/>
            <ac:picMk id="4" creationId="{8864438E-A6E6-4CA5-9FF4-40CF2EE69C59}"/>
          </ac:picMkLst>
        </pc:picChg>
      </pc:sldChg>
      <pc:sldChg chg="modSp add del">
        <pc:chgData name="Lowe Jared A" userId="ddb2d2c6-a1f2-409e-8f30-370dd42cb8be" providerId="ADAL" clId="{EBC1E7D1-FB0A-4913-88FE-99431BD0959A}" dt="2020-10-07T12:31:12.181" v="159" actId="2696"/>
        <pc:sldMkLst>
          <pc:docMk/>
          <pc:sldMk cId="800343717" sldId="268"/>
        </pc:sldMkLst>
        <pc:spChg chg="mod">
          <ac:chgData name="Lowe Jared A" userId="ddb2d2c6-a1f2-409e-8f30-370dd42cb8be" providerId="ADAL" clId="{EBC1E7D1-FB0A-4913-88FE-99431BD0959A}" dt="2020-10-07T12:30:28.069" v="158" actId="20577"/>
          <ac:spMkLst>
            <pc:docMk/>
            <pc:sldMk cId="800343717" sldId="268"/>
            <ac:spMk id="2" creationId="{0C4BE645-45D1-497E-89D7-51A03BF4F04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F7DEF-B77D-40B8-A821-3D3A01659FAD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3C87E6-4164-4F21-BAA7-5C6CC4459A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09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5DD4D-2CA9-47DA-A56E-5C24AF6F5A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15B4D-1EDA-4D47-A624-3C14E5CE03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D4A99-93FC-4EFB-98C1-0A704649E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8DCA-6D8A-4731-9192-D009FD94087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2F664-475C-4AE0-98E9-E606D9E55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6AB7E-BEF1-4C33-A976-747A38148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E2E-A9C2-4673-91AB-AABB310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0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A75EE-06EC-4B1F-A759-F60C51319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71B4FB-70AB-4186-93AE-8FDFAB227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8B943-80A9-49B2-A9CE-78666BA14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8DCA-6D8A-4731-9192-D009FD94087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315CF-8EF5-4378-B1B6-1DEB586CB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E5249-233B-4171-B377-14436FDE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E2E-A9C2-4673-91AB-AABB310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8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BE75FE6-49D9-4351-AF77-3348919550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7B96F-4746-4825-AF63-28D4CA548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8EB7A-D240-4B4E-9915-5BF9B7AA0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8DCA-6D8A-4731-9192-D009FD94087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6F122-8ADD-4AC4-B94E-CCC73559B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D2B29-96A2-48C8-900D-32CE2C1E9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E2E-A9C2-4673-91AB-AABB310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6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E3367-A090-4B3A-A69E-538DC46D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064AF-B519-49E6-B9DC-D043C66FB1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CA13B-8DE7-427D-849E-61AC96624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8DCA-6D8A-4731-9192-D009FD94087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C499D-BDF2-434C-92C2-DEB8ED969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CBB2E0-6092-438D-9D11-E78A3F60F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E2E-A9C2-4673-91AB-AABB310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1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99A6E-44A2-47FD-8598-BE04DD14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43585-965A-42BE-BC4B-B0EE5003B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92AC4-A83A-4BEA-BE25-8A996B1B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8DCA-6D8A-4731-9192-D009FD94087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5963C-991B-45FE-9930-B8621B4CD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36FDC-3C98-450E-A040-CE0F6998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E2E-A9C2-4673-91AB-AABB310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4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6805C-2866-40E5-8AF0-14899E240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8A787-68F1-4CAE-B225-D98D902F73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4153BB-ED5B-412C-802B-A1C578B9D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4D2E7-492D-42A3-8550-C28C6890F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8DCA-6D8A-4731-9192-D009FD94087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BF002-A39F-415A-B165-395F2B101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2BD14B-EC6C-49E5-BE25-965F9EB3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E2E-A9C2-4673-91AB-AABB310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71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4F302-6FBD-496F-9742-6C5A3724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7192E-3594-4820-AAC4-2ADE2D66C3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058298-E982-4ABC-B3A2-A67B380C3E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C53A2-A54A-44D8-B743-61AF7E72A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90D40-5107-42FF-A255-BFFCA38B7F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9E3A19-2B90-4053-96D2-1ED5D0557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8DCA-6D8A-4731-9192-D009FD94087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5923E-7865-4851-B63A-893E8720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2F9D9E-34D8-4131-A9AC-91B5ADE25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E2E-A9C2-4673-91AB-AABB310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6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AFF1B-8564-4995-8FAF-D57498988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1EB860-02FF-4C48-9BBD-E82C8AD26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8DCA-6D8A-4731-9192-D009FD94087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160ED-628F-4056-92C4-88285B3E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8352D5-F06F-4280-B9EF-BA25A702E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E2E-A9C2-4673-91AB-AABB310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4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8A3ADB-5959-413E-A9EC-97E3A920D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8DCA-6D8A-4731-9192-D009FD94087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0E5928-BB0B-44D3-98FD-1CB60A00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F21C41-49D0-42C8-BBC3-A5AE7B6CC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E2E-A9C2-4673-91AB-AABB310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7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F999D-D481-40A8-8E52-DE0FFEE6B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84E10-6692-4F0F-9EC9-0B9D6301B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FF1FB-3BD5-4BF2-AD96-766DFCCD5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59383-DDDD-434D-A196-2D3D3462C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8DCA-6D8A-4731-9192-D009FD94087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ED5DBA-7264-4202-A5CB-C792B27EF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11110-4205-43FD-97DC-2FA3A66DB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E2E-A9C2-4673-91AB-AABB310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0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CDFEC-EEAF-479F-81B4-E7A630553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B4F08A-1B11-4975-964C-2A88BD21D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8F294-9D00-408E-9CC8-CEA072A88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351E36-479F-4F16-8EBA-EEE639D56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08DCA-6D8A-4731-9192-D009FD94087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3A0F2A-E2FF-4722-BC49-28754CFCC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19F522-7E76-4F24-8BFA-5DAE1918E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12E2E-A9C2-4673-91AB-AABB310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96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81BF34-494C-416F-8CAE-36E2BA117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F6819-50A9-47B5-8EF4-46B519461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BE6BA-0FAC-463A-B81A-C2408A9E7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08DCA-6D8A-4731-9192-D009FD94087F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6E04C-A745-4C6D-8B80-D51ED480A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49141-3C1D-4141-B566-25789E267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12E2E-A9C2-4673-91AB-AABB31009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34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86D95-6353-4E86-9515-DE3FAC96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RX01-6047: Press,Hyd,AirHydraulics,C400A, SN 6210-4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9DD75C-73F2-4E5D-A698-F37F495F1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031" y="1422240"/>
            <a:ext cx="3842360" cy="51673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7A64E1-9594-4FC1-9EC5-E29ECEA5E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360" y="1422240"/>
            <a:ext cx="3828964" cy="51673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890C39F-D923-4043-BA70-CC49CEC9062A}"/>
              </a:ext>
            </a:extLst>
          </p:cNvPr>
          <p:cNvSpPr/>
          <p:nvPr/>
        </p:nvSpPr>
        <p:spPr>
          <a:xfrm>
            <a:off x="9010835" y="1650284"/>
            <a:ext cx="2725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Daylight: 16”</a:t>
            </a:r>
          </a:p>
        </p:txBody>
      </p:sp>
    </p:spTree>
    <p:extLst>
      <p:ext uri="{BB962C8B-B14F-4D97-AF65-F5344CB8AC3E}">
        <p14:creationId xmlns:p14="http://schemas.microsoft.com/office/powerpoint/2010/main" val="1182979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987F4-4581-48DA-946C-F6085D469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RX01-4804: Press,Hyd,AirHydraulics,C400A, SN 4583E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BE7478-C60E-4F4B-871A-B17D0E21F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00" y="1351036"/>
            <a:ext cx="2792984" cy="524570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7CD097-C66E-4738-89F8-943AFC36A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0844" y="1351036"/>
            <a:ext cx="2412882" cy="52457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F9C8A0-CE09-4F15-B284-5EC1DFB93B2E}"/>
              </a:ext>
            </a:extLst>
          </p:cNvPr>
          <p:cNvSpPr txBox="1"/>
          <p:nvPr/>
        </p:nvSpPr>
        <p:spPr>
          <a:xfrm>
            <a:off x="7022237" y="1832730"/>
            <a:ext cx="3728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Daylight: 16”</a:t>
            </a:r>
          </a:p>
        </p:txBody>
      </p:sp>
    </p:spTree>
    <p:extLst>
      <p:ext uri="{BB962C8B-B14F-4D97-AF65-F5344CB8AC3E}">
        <p14:creationId xmlns:p14="http://schemas.microsoft.com/office/powerpoint/2010/main" val="4207688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138E8-71B9-46A9-BBE5-B29F3B91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RX01-4911: Press,Hyd,AirHydraulics,C400A, SN 4583G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BD7D17-6992-41A7-93FA-F37502AE8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720" y="1362269"/>
            <a:ext cx="3025470" cy="53091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5CC6F1-39F1-4383-A1E3-FC79590E2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477" y="1362269"/>
            <a:ext cx="2986826" cy="53091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87C5641-AD47-4CE8-A183-5739F847E5AE}"/>
              </a:ext>
            </a:extLst>
          </p:cNvPr>
          <p:cNvSpPr/>
          <p:nvPr/>
        </p:nvSpPr>
        <p:spPr>
          <a:xfrm>
            <a:off x="7813260" y="1779519"/>
            <a:ext cx="2338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Daylight: 16”</a:t>
            </a:r>
          </a:p>
        </p:txBody>
      </p:sp>
    </p:spTree>
    <p:extLst>
      <p:ext uri="{BB962C8B-B14F-4D97-AF65-F5344CB8AC3E}">
        <p14:creationId xmlns:p14="http://schemas.microsoft.com/office/powerpoint/2010/main" val="413883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8DCB2-182B-4051-9B3A-558C631FC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RX01-4760: Press,Hyd,AirHydraulics,C400A, SN 4526B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CD4C8F-FB30-4D0C-A29C-243C15F5F4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48" y="1303879"/>
            <a:ext cx="3324154" cy="5367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DA6761-364D-4C4D-BC3D-4A0133FEB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5835" y="1322995"/>
            <a:ext cx="4053136" cy="534839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9907E8-E0F6-4746-93DC-C72CB1B28C01}"/>
              </a:ext>
            </a:extLst>
          </p:cNvPr>
          <p:cNvSpPr/>
          <p:nvPr/>
        </p:nvSpPr>
        <p:spPr>
          <a:xfrm>
            <a:off x="9260320" y="2196769"/>
            <a:ext cx="2338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Daylight: 19”</a:t>
            </a:r>
          </a:p>
        </p:txBody>
      </p:sp>
    </p:spTree>
    <p:extLst>
      <p:ext uri="{BB962C8B-B14F-4D97-AF65-F5344CB8AC3E}">
        <p14:creationId xmlns:p14="http://schemas.microsoft.com/office/powerpoint/2010/main" val="287807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B9F78-520A-49F7-AFC2-7C7AF7FF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RX01-4921: Press,Hyd,AirHydraulics,C500A, SN 4789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8F9BD7-2620-47E3-91A7-B103D4F339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40" y="1446245"/>
            <a:ext cx="3346241" cy="52624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A4FB56-F0B6-40E5-A27A-7871186D0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655" y="1474212"/>
            <a:ext cx="2625692" cy="52344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65669B-E588-487A-AFAA-3670847BE1DB}"/>
              </a:ext>
            </a:extLst>
          </p:cNvPr>
          <p:cNvSpPr/>
          <p:nvPr/>
        </p:nvSpPr>
        <p:spPr>
          <a:xfrm>
            <a:off x="7848770" y="2232279"/>
            <a:ext cx="2338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Daylight: 19”</a:t>
            </a:r>
          </a:p>
        </p:txBody>
      </p:sp>
    </p:spTree>
    <p:extLst>
      <p:ext uri="{BB962C8B-B14F-4D97-AF65-F5344CB8AC3E}">
        <p14:creationId xmlns:p14="http://schemas.microsoft.com/office/powerpoint/2010/main" val="904784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86D95-6353-4E86-9515-DE3FAC96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RX01-4702: 5 1/2 TON PRESS C300A SN 4545C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67A3D8-A72F-4CD9-8213-2B8A87A90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290" y="1399591"/>
            <a:ext cx="3796459" cy="515982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3849AC-0224-432C-AECB-6335038BF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039" y="1399591"/>
            <a:ext cx="3685922" cy="51673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50A6D59-D2F9-4CBF-9938-B745EA0B63A8}"/>
              </a:ext>
            </a:extLst>
          </p:cNvPr>
          <p:cNvSpPr/>
          <p:nvPr/>
        </p:nvSpPr>
        <p:spPr>
          <a:xfrm>
            <a:off x="8674393" y="1690688"/>
            <a:ext cx="2338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Daylight: 16”</a:t>
            </a:r>
          </a:p>
        </p:txBody>
      </p:sp>
    </p:spTree>
    <p:extLst>
      <p:ext uri="{BB962C8B-B14F-4D97-AF65-F5344CB8AC3E}">
        <p14:creationId xmlns:p14="http://schemas.microsoft.com/office/powerpoint/2010/main" val="94229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8BB39-E43A-49A2-834F-25110F252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RX01-4801: Press,Hyd,AirHydraulics,C300A, SN 4583C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FB2E74-F48A-4986-8431-3EDBCFB64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10" y="1495189"/>
            <a:ext cx="3371517" cy="51482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EAAE324-184D-4A70-95A4-91EDFFD91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340" y="1489648"/>
            <a:ext cx="2834562" cy="51537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9AE22D-F375-4A31-8897-63C8338BC5DB}"/>
              </a:ext>
            </a:extLst>
          </p:cNvPr>
          <p:cNvSpPr/>
          <p:nvPr/>
        </p:nvSpPr>
        <p:spPr>
          <a:xfrm>
            <a:off x="7571400" y="2232279"/>
            <a:ext cx="23389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Daylight: 16”</a:t>
            </a:r>
          </a:p>
        </p:txBody>
      </p:sp>
    </p:spTree>
    <p:extLst>
      <p:ext uri="{BB962C8B-B14F-4D97-AF65-F5344CB8AC3E}">
        <p14:creationId xmlns:p14="http://schemas.microsoft.com/office/powerpoint/2010/main" val="1413901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DBE308C0B6074887725E638F153CF3" ma:contentTypeVersion="8" ma:contentTypeDescription="Create a new document." ma:contentTypeScope="" ma:versionID="d73de4c045143d2879c1e375b9f75585">
  <xsd:schema xmlns:xsd="http://www.w3.org/2001/XMLSchema" xmlns:xs="http://www.w3.org/2001/XMLSchema" xmlns:p="http://schemas.microsoft.com/office/2006/metadata/properties" xmlns:ns3="2dfa4a8d-8963-49ae-adc5-09786f1b14c7" targetNamespace="http://schemas.microsoft.com/office/2006/metadata/properties" ma:root="true" ma:fieldsID="eebf52fa6766a190f04b52930489d6e3" ns3:_="">
    <xsd:import namespace="2dfa4a8d-8963-49ae-adc5-09786f1b14c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a4a8d-8963-49ae-adc5-09786f1b14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04B8D12-92C9-4A45-972B-DE8AF9C7864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BA84F46-74F5-4D33-B2F1-8CA7168E8E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1BD5A2-20D1-4F99-9752-3D23DEDC2A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fa4a8d-8963-49ae-adc5-09786f1b14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109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RX01-6047: Press,Hyd,AirHydraulics,C400A, SN 6210-4</vt:lpstr>
      <vt:lpstr>RX01-4804: Press,Hyd,AirHydraulics,C400A, SN 4583E</vt:lpstr>
      <vt:lpstr>RX01-4911: Press,Hyd,AirHydraulics,C400A, SN 4583G</vt:lpstr>
      <vt:lpstr>RX01-4760: Press,Hyd,AirHydraulics,C400A, SN 4526B </vt:lpstr>
      <vt:lpstr>RX01-4921: Press,Hyd,AirHydraulics,C500A, SN 4789</vt:lpstr>
      <vt:lpstr>RX01-4702: 5 1/2 TON PRESS C300A SN 4545C</vt:lpstr>
      <vt:lpstr>RX01-4801: Press,Hyd,AirHydraulics,C300A, SN 4583C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RX01-6047: Press,Hyd,AirHydraulics,C400, SN 6210-4</dc:title>
  <dc:creator>Lowe Jared A</dc:creator>
  <cp:lastModifiedBy>Lowe Jared A</cp:lastModifiedBy>
  <cp:revision>4</cp:revision>
  <dcterms:created xsi:type="dcterms:W3CDTF">2020-10-07T11:46:54Z</dcterms:created>
  <dcterms:modified xsi:type="dcterms:W3CDTF">2021-02-26T14:03:07Z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0x01010033DBE308C0B6074887725E638F153CF3</vt:lpwstr>
  </property>
</Properties>
</file>