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0E31-D785-410E-8318-D22DEC5D7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BF424-FC4D-4C10-8ED8-BC8929935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B1CFF-0190-4B6A-A003-51D9CCA4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573E-1C75-4CD6-B890-3A432BBDD24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34C94-2324-457F-A466-31C19D51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67965-5CD0-4C93-9C3E-B89C5C6B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43FCE-1E2F-4ACA-AA8A-C557BA84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5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4403-D1BD-4025-B6AF-B80E2588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A464D-2A08-4BFB-9A3C-587D259DF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516C6-8932-4D2B-9A4B-4A041876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573E-1C75-4CD6-B890-3A432BBDD24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89A57-A6B1-4B7E-BA18-78EB01EC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60452-F443-41BB-9A2B-24445674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43FCE-1E2F-4ACA-AA8A-C557BA84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1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CC272B-4A3C-4F9F-8A56-9B22271CD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E8FF85-A3C5-4CA0-AB99-78E59E672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461E6-53EE-420C-90A2-F8A8BCD6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573E-1C75-4CD6-B890-3A432BBDD24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E7A83-CA70-4EEB-8740-759FC822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56866-D385-4363-B7E5-FA7F139AF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43FCE-1E2F-4ACA-AA8A-C557BA84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2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1007-1A66-4B7D-8994-4E476335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6160-0076-412A-BBB6-80086CA9E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D43EE-9A94-42C4-9D53-1C73B8C5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573E-1C75-4CD6-B890-3A432BBDD24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65ADA-4E3C-4EF0-82C4-4FCE40085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AF264-8CFC-48CE-BC7A-6614D15E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43FCE-1E2F-4ACA-AA8A-C557BA84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D99A9-E3CD-44CB-9CFE-47DA1868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545F-1188-47FB-9FDD-C04628718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13FCE-BB58-4C78-AEC3-D84E542E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573E-1C75-4CD6-B890-3A432BBDD24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E1AC5-A2D4-4A07-A2F9-DE3AFAE2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A70A3-C8B3-4B51-9AB5-0BF2A3CC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43FCE-1E2F-4ACA-AA8A-C557BA84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8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0F3CA-8067-4739-8A56-A2925D957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8DBA4-3751-4EDF-8375-3D63FB80C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06291-33BA-47A6-8D29-BFC4F1CDA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A56AA-88DC-4EEF-A352-C8E3ECF7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573E-1C75-4CD6-B890-3A432BBDD24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B9B34-1FAF-421D-9131-435F64E9C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E3E5B-F2BA-4675-9BDA-D8FDE9C3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43FCE-1E2F-4ACA-AA8A-C557BA84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A90CC-82EE-46A2-86C7-295DE440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451C3-D84D-42CB-81EC-0D9ADA80D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76E9C-A643-4288-BE0E-64705A1EE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F75DF-38BC-48E0-B617-37BD290C80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EB5DC8-6B02-406B-A967-07CBD3A9E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42C212-40B7-473D-B97B-785FADEA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573E-1C75-4CD6-B890-3A432BBDD24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3D7268-CA25-4C35-8830-EF7711D0D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DA1747-5C89-4DFA-9B07-DE93C376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43FCE-1E2F-4ACA-AA8A-C557BA84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9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DD9DE-2C36-4754-8ED5-FAB69900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B8EC8-043B-4E82-9190-ED5BD918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573E-1C75-4CD6-B890-3A432BBDD24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F1C7E-8EF2-420B-A373-6D44CDA1D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609C6-602B-4E1F-9F46-16729D14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43FCE-1E2F-4ACA-AA8A-C557BA84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3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601A6F-9C3A-426E-9ED7-540F02D1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573E-1C75-4CD6-B890-3A432BBDD24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DA582-ABF3-445D-9926-EA153FD5B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6B269-0B13-4B50-BA64-A64189F2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43FCE-1E2F-4ACA-AA8A-C557BA84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7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6E50C-A7A2-4BF8-BE95-668730B7B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75746-7EDF-4B7C-8E94-A5A4EAD58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7F6EC-2477-4BEE-BA96-7D7BDEF3A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1A04D-73C5-45C8-9295-FC0E7EC16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573E-1C75-4CD6-B890-3A432BBDD24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3F74E-A730-4453-B54C-1F7C1BD59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1F623-EF03-4FF4-8A5E-E093CC35F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43FCE-1E2F-4ACA-AA8A-C557BA84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6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A758B-848C-410D-B621-68F931D75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64FCE9-4109-408D-B411-D03F0B3E1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B75C8-F3A3-434E-8F89-768D4C579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A29BB-D25A-49B5-B981-D083B1A8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573E-1C75-4CD6-B890-3A432BBDD24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33EE8-18C3-42BF-9172-5ED2F4047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B87C1-648F-406C-9C6A-590CA5B9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43FCE-1E2F-4ACA-AA8A-C557BA84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6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77999C-422C-454B-976F-C9E7773E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14193-ED86-4276-A08C-82585BA2D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1FC96-8D23-4F49-A842-99B6EE37F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F573E-1C75-4CD6-B890-3A432BBDD24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B336D-1698-4FFC-84EF-FD641DF73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4346C-D746-440F-A7DC-8BA2F902D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43FCE-1E2F-4ACA-AA8A-C557BA84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E8214C-0EA4-47B2-89F3-5B80F08D0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16882" y="925970"/>
            <a:ext cx="5958235" cy="56834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D95B82-6794-4CBF-BF43-A229E282D2F6}"/>
              </a:ext>
            </a:extLst>
          </p:cNvPr>
          <p:cNvSpPr txBox="1"/>
          <p:nvPr/>
        </p:nvSpPr>
        <p:spPr>
          <a:xfrm>
            <a:off x="2936806" y="297444"/>
            <a:ext cx="631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1956 Hydraulic </a:t>
            </a:r>
            <a:r>
              <a:rPr lang="en-US" b="1" dirty="0" err="1"/>
              <a:t>Verson</a:t>
            </a:r>
            <a:r>
              <a:rPr lang="en-US" b="1" dirty="0"/>
              <a:t> 600T press with cushion / Front view </a:t>
            </a:r>
          </a:p>
        </p:txBody>
      </p:sp>
    </p:spTree>
    <p:extLst>
      <p:ext uri="{BB962C8B-B14F-4D97-AF65-F5344CB8AC3E}">
        <p14:creationId xmlns:p14="http://schemas.microsoft.com/office/powerpoint/2010/main" val="238973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84E4FA-7C2B-4998-8E11-1AC91D091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72214" y="1576876"/>
            <a:ext cx="6047572" cy="4370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E04A6B-1FDD-47CE-9BBE-7D1428AE26D5}"/>
              </a:ext>
            </a:extLst>
          </p:cNvPr>
          <p:cNvSpPr txBox="1"/>
          <p:nvPr/>
        </p:nvSpPr>
        <p:spPr>
          <a:xfrm>
            <a:off x="2705779" y="272277"/>
            <a:ext cx="6780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1956 Hydraulic </a:t>
            </a:r>
            <a:r>
              <a:rPr lang="en-US" b="1" dirty="0" err="1"/>
              <a:t>Verson</a:t>
            </a:r>
            <a:r>
              <a:rPr lang="en-US" b="1" dirty="0"/>
              <a:t> 600T press with cushion / Specifications plate </a:t>
            </a:r>
          </a:p>
        </p:txBody>
      </p:sp>
    </p:spTree>
    <p:extLst>
      <p:ext uri="{BB962C8B-B14F-4D97-AF65-F5344CB8AC3E}">
        <p14:creationId xmlns:p14="http://schemas.microsoft.com/office/powerpoint/2010/main" val="813452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D69F49-21CE-468B-864F-435BBE754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01616" y="601739"/>
            <a:ext cx="5788767" cy="61288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15F921-77DA-40E2-B189-346273E52E67}"/>
              </a:ext>
            </a:extLst>
          </p:cNvPr>
          <p:cNvSpPr txBox="1"/>
          <p:nvPr/>
        </p:nvSpPr>
        <p:spPr>
          <a:xfrm>
            <a:off x="2936806" y="297444"/>
            <a:ext cx="631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1956 Hydraulic </a:t>
            </a:r>
            <a:r>
              <a:rPr lang="en-US" b="1" dirty="0" err="1"/>
              <a:t>Verson</a:t>
            </a:r>
            <a:r>
              <a:rPr lang="en-US" b="1" dirty="0"/>
              <a:t> 600T press with cushion / Cushion control </a:t>
            </a:r>
          </a:p>
        </p:txBody>
      </p:sp>
    </p:spTree>
    <p:extLst>
      <p:ext uri="{BB962C8B-B14F-4D97-AF65-F5344CB8AC3E}">
        <p14:creationId xmlns:p14="http://schemas.microsoft.com/office/powerpoint/2010/main" val="173850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9BEC47-1EA7-458E-80FF-440E08780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38880" y="606445"/>
            <a:ext cx="5914239" cy="6261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CF41B6-1CC4-4D45-86ED-4AD0E6B64B19}"/>
              </a:ext>
            </a:extLst>
          </p:cNvPr>
          <p:cNvSpPr txBox="1"/>
          <p:nvPr/>
        </p:nvSpPr>
        <p:spPr>
          <a:xfrm>
            <a:off x="2936806" y="297444"/>
            <a:ext cx="631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1956 Hydraulic </a:t>
            </a:r>
            <a:r>
              <a:rPr lang="en-US" b="1" dirty="0" err="1"/>
              <a:t>Verson</a:t>
            </a:r>
            <a:r>
              <a:rPr lang="en-US" b="1" dirty="0"/>
              <a:t> 600T press with cushion / Ram control</a:t>
            </a:r>
          </a:p>
        </p:txBody>
      </p:sp>
    </p:spTree>
    <p:extLst>
      <p:ext uri="{BB962C8B-B14F-4D97-AF65-F5344CB8AC3E}">
        <p14:creationId xmlns:p14="http://schemas.microsoft.com/office/powerpoint/2010/main" val="202540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09ED22-40E2-4326-A754-286D8F388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92046" y="764774"/>
            <a:ext cx="5807906" cy="61491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F92292-8353-410B-9356-4E27DB79DAAC}"/>
              </a:ext>
            </a:extLst>
          </p:cNvPr>
          <p:cNvSpPr txBox="1"/>
          <p:nvPr/>
        </p:nvSpPr>
        <p:spPr>
          <a:xfrm>
            <a:off x="2237393" y="289055"/>
            <a:ext cx="7717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1956 Hydraulic </a:t>
            </a:r>
            <a:r>
              <a:rPr lang="en-US" b="1" dirty="0" err="1"/>
              <a:t>Verson</a:t>
            </a:r>
            <a:r>
              <a:rPr lang="en-US" b="1" dirty="0"/>
              <a:t> 600T press with cushion / Light curtain machine has front and rear light curtains </a:t>
            </a:r>
          </a:p>
        </p:txBody>
      </p:sp>
    </p:spTree>
    <p:extLst>
      <p:ext uri="{BB962C8B-B14F-4D97-AF65-F5344CB8AC3E}">
        <p14:creationId xmlns:p14="http://schemas.microsoft.com/office/powerpoint/2010/main" val="300423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166927-E7C4-4713-B9F2-1806583B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30492" y="555619"/>
            <a:ext cx="5931016" cy="62794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E5D30-6F30-470F-9AC9-AC6F81A47097}"/>
              </a:ext>
            </a:extLst>
          </p:cNvPr>
          <p:cNvSpPr txBox="1"/>
          <p:nvPr/>
        </p:nvSpPr>
        <p:spPr>
          <a:xfrm>
            <a:off x="2936806" y="297444"/>
            <a:ext cx="631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1956 Hydraulic </a:t>
            </a:r>
            <a:r>
              <a:rPr lang="en-US" b="1" dirty="0" err="1"/>
              <a:t>Verson</a:t>
            </a:r>
            <a:r>
              <a:rPr lang="en-US" b="1" dirty="0"/>
              <a:t> 600T press with cushion / Rear view </a:t>
            </a:r>
          </a:p>
        </p:txBody>
      </p:sp>
    </p:spTree>
    <p:extLst>
      <p:ext uri="{BB962C8B-B14F-4D97-AF65-F5344CB8AC3E}">
        <p14:creationId xmlns:p14="http://schemas.microsoft.com/office/powerpoint/2010/main" val="958630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9011BA13A7AA41B40F89A25CF314FC" ma:contentTypeVersion="12" ma:contentTypeDescription="Create a new document." ma:contentTypeScope="" ma:versionID="eb985aec63bbb515800bebccf447211b">
  <xsd:schema xmlns:xsd="http://www.w3.org/2001/XMLSchema" xmlns:xs="http://www.w3.org/2001/XMLSchema" xmlns:p="http://schemas.microsoft.com/office/2006/metadata/properties" xmlns:ns1="http://schemas.microsoft.com/sharepoint/v3" xmlns:ns3="78ca9c32-b4d0-493b-b837-4c75f967b606" targetNamespace="http://schemas.microsoft.com/office/2006/metadata/properties" ma:root="true" ma:fieldsID="ffcb7c7eb4b4429c048ddd8bc7cb3a74" ns1:_="" ns3:_="">
    <xsd:import namespace="http://schemas.microsoft.com/sharepoint/v3"/>
    <xsd:import namespace="78ca9c32-b4d0-493b-b837-4c75f967b6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a9c32-b4d0-493b-b837-4c75f967b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84EF15-7D42-4D72-A568-EAF51A7742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8ca9c32-b4d0-493b-b837-4c75f967b6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ACC0E5-4E9C-454D-B5B6-644AA3AE6A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E6F7CB-0B97-47E3-853C-89C1C8E89FC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terms/"/>
    <ds:schemaRef ds:uri="78ca9c32-b4d0-493b-b837-4c75f967b606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67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Valdes, Raul</dc:creator>
  <cp:lastModifiedBy>Valdes, Raul</cp:lastModifiedBy>
  <cp:revision>2</cp:revision>
  <dcterms:created xsi:type="dcterms:W3CDTF">2020-04-29T14:56:36Z</dcterms:created>
  <dcterms:modified xsi:type="dcterms:W3CDTF">2020-04-29T15:26:17Z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0x010100FD9011BA13A7AA41B40F89A25CF314FC</vt:lpwstr>
  </property>
</Properties>
</file>